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1" r:id="rId6"/>
    <p:sldId id="263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FFF00"/>
    <a:srgbClr val="A7A7FF"/>
    <a:srgbClr val="0000FF"/>
    <a:srgbClr val="AFFFAF"/>
    <a:srgbClr val="53FF53"/>
    <a:srgbClr val="C993FF"/>
    <a:srgbClr val="6600CC"/>
    <a:srgbClr val="00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3B161-C01D-4C43-973A-6A243E69DCAC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81E75B-82C8-4A07-A61D-D36D48AE3B0D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gm:spPr>
      <dgm:t>
        <a:bodyPr/>
        <a:lstStyle/>
        <a:p>
          <a:r>
            <a:rPr lang="en-US" sz="2400" dirty="0" smtClean="0"/>
            <a:t>Joined Sri Lanka Navy on July 2001.</a:t>
          </a:r>
          <a:endParaRPr lang="en-US" sz="2400" dirty="0"/>
        </a:p>
      </dgm:t>
    </dgm:pt>
    <dgm:pt modelId="{57320D6E-B6A3-4C8F-8344-70214903A58D}" type="parTrans" cxnId="{5DC8CD95-DA56-4210-A273-B2FAFDE609EB}">
      <dgm:prSet/>
      <dgm:spPr/>
      <dgm:t>
        <a:bodyPr/>
        <a:lstStyle/>
        <a:p>
          <a:endParaRPr lang="en-US" sz="2400"/>
        </a:p>
      </dgm:t>
    </dgm:pt>
    <dgm:pt modelId="{A30937CE-047B-4D89-B245-42A0FC57C03F}" type="sibTrans" cxnId="{5DC8CD95-DA56-4210-A273-B2FAFDE609EB}">
      <dgm:prSet/>
      <dgm:spPr>
        <a:scene3d>
          <a:camera prst="orthographicFront"/>
          <a:lightRig rig="threePt" dir="t">
            <a:rot lat="0" lon="0" rev="7500000"/>
          </a:lightRig>
        </a:scene3d>
        <a:sp3d z="-40000" prstMaterial="matte">
          <a:bevelT w="165100" prst="coolSlant"/>
        </a:sp3d>
      </dgm:spPr>
      <dgm:t>
        <a:bodyPr/>
        <a:lstStyle/>
        <a:p>
          <a:endParaRPr lang="en-US" sz="2400"/>
        </a:p>
      </dgm:t>
    </dgm:pt>
    <dgm:pt modelId="{F250C923-38C6-4B56-9DAB-542612A69FEC}">
      <dgm:prSet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gm:spPr>
      <dgm:t>
        <a:bodyPr/>
        <a:lstStyle/>
        <a:p>
          <a:r>
            <a:rPr lang="en-US" sz="2400" smtClean="0"/>
            <a:t>Completed Basic Degree in BSc (Naval Science) from University of Goa in 2004.</a:t>
          </a:r>
          <a:endParaRPr lang="en-US" sz="2400" dirty="0" smtClean="0"/>
        </a:p>
      </dgm:t>
    </dgm:pt>
    <dgm:pt modelId="{8F4367A8-5D85-4B77-B08F-3497FCADC996}" type="parTrans" cxnId="{8E167D56-5590-4104-9B83-F94FBBC54B07}">
      <dgm:prSet/>
      <dgm:spPr/>
      <dgm:t>
        <a:bodyPr/>
        <a:lstStyle/>
        <a:p>
          <a:endParaRPr lang="en-US" sz="2400"/>
        </a:p>
      </dgm:t>
    </dgm:pt>
    <dgm:pt modelId="{560D27DD-D730-4DE4-A1B5-75C13B678540}" type="sibTrans" cxnId="{8E167D56-5590-4104-9B83-F94FBBC54B07}">
      <dgm:prSet/>
      <dgm:spPr/>
      <dgm:t>
        <a:bodyPr/>
        <a:lstStyle/>
        <a:p>
          <a:endParaRPr lang="en-US" sz="2400"/>
        </a:p>
      </dgm:t>
    </dgm:pt>
    <dgm:pt modelId="{4DCEAB5C-3189-4332-A452-BECC3EC32327}">
      <dgm:prSet custT="1"/>
      <dgm:spPr>
        <a:solidFill>
          <a:srgbClr val="80008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gm:spPr>
      <dgm:t>
        <a:bodyPr/>
        <a:lstStyle/>
        <a:p>
          <a:r>
            <a:rPr lang="en-US" sz="2400" smtClean="0"/>
            <a:t>Completed Basic Hydrography (IHO-cat ‘B’) course from National Institute of Hydrogrpahy-India in 2012.</a:t>
          </a:r>
          <a:endParaRPr lang="en-US" sz="2400" dirty="0" smtClean="0"/>
        </a:p>
      </dgm:t>
    </dgm:pt>
    <dgm:pt modelId="{05E45C79-900E-4B2A-B8E6-3E13F1A72A62}" type="parTrans" cxnId="{DEC25745-17FC-49DF-8F23-5099B890CCEA}">
      <dgm:prSet/>
      <dgm:spPr/>
      <dgm:t>
        <a:bodyPr/>
        <a:lstStyle/>
        <a:p>
          <a:endParaRPr lang="en-US" sz="2400"/>
        </a:p>
      </dgm:t>
    </dgm:pt>
    <dgm:pt modelId="{7E871BCF-45E5-46E2-9740-A277E1A6FAC2}" type="sibTrans" cxnId="{DEC25745-17FC-49DF-8F23-5099B890CCEA}">
      <dgm:prSet/>
      <dgm:spPr/>
      <dgm:t>
        <a:bodyPr/>
        <a:lstStyle/>
        <a:p>
          <a:endParaRPr lang="en-US" sz="2400"/>
        </a:p>
      </dgm:t>
    </dgm:pt>
    <dgm:pt modelId="{1BF6AB44-A222-4488-98CE-27B1A2F0A099}">
      <dgm:prSet custT="1"/>
      <dgm:spPr>
        <a:solidFill>
          <a:srgbClr val="99000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gm:spPr>
      <dgm:t>
        <a:bodyPr/>
        <a:lstStyle/>
        <a:p>
          <a:r>
            <a:rPr lang="en-US" sz="2400" smtClean="0"/>
            <a:t>Completed Long Hydrography (IHO- Cat ‘A’)course from National Institute of Hydrogrpahy-India in 2017. </a:t>
          </a:r>
          <a:endParaRPr lang="en-US" sz="2400" dirty="0" smtClean="0"/>
        </a:p>
      </dgm:t>
    </dgm:pt>
    <dgm:pt modelId="{43F1440D-B210-41DE-914A-E1C9F5FE34DE}" type="parTrans" cxnId="{5A85395D-3853-49F4-AFAC-ED8C56FFE34A}">
      <dgm:prSet/>
      <dgm:spPr/>
      <dgm:t>
        <a:bodyPr/>
        <a:lstStyle/>
        <a:p>
          <a:endParaRPr lang="en-US" sz="2400"/>
        </a:p>
      </dgm:t>
    </dgm:pt>
    <dgm:pt modelId="{CE811959-E223-445A-B1BA-D5D1459234AF}" type="sibTrans" cxnId="{5A85395D-3853-49F4-AFAC-ED8C56FFE34A}">
      <dgm:prSet/>
      <dgm:spPr/>
      <dgm:t>
        <a:bodyPr/>
        <a:lstStyle/>
        <a:p>
          <a:endParaRPr lang="en-US" sz="2400"/>
        </a:p>
      </dgm:t>
    </dgm:pt>
    <dgm:pt modelId="{4D518BF8-FFDA-443A-9103-3379CC3B39DB}">
      <dgm:prSet custT="1"/>
      <dgm:spPr>
        <a:solidFill>
          <a:srgbClr val="00660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gm:spPr>
      <dgm:t>
        <a:bodyPr/>
        <a:lstStyle/>
        <a:p>
          <a:r>
            <a:rPr lang="en-US" sz="2400" smtClean="0"/>
            <a:t>Awarded with MSc (Hydrography) Degree from University of Goa 2017. </a:t>
          </a:r>
          <a:endParaRPr lang="en-US" sz="2400" dirty="0"/>
        </a:p>
      </dgm:t>
    </dgm:pt>
    <dgm:pt modelId="{051A86DA-31A5-41AF-9179-596EC3C4AD24}" type="parTrans" cxnId="{275124DD-B50B-4366-8DA2-D1A6942FB2A3}">
      <dgm:prSet/>
      <dgm:spPr/>
      <dgm:t>
        <a:bodyPr/>
        <a:lstStyle/>
        <a:p>
          <a:endParaRPr lang="en-US" sz="2400"/>
        </a:p>
      </dgm:t>
    </dgm:pt>
    <dgm:pt modelId="{7A79787E-066E-4734-B0A4-DA11190DF0DA}" type="sibTrans" cxnId="{275124DD-B50B-4366-8DA2-D1A6942FB2A3}">
      <dgm:prSet/>
      <dgm:spPr/>
      <dgm:t>
        <a:bodyPr/>
        <a:lstStyle/>
        <a:p>
          <a:endParaRPr lang="en-US" sz="2400"/>
        </a:p>
      </dgm:t>
    </dgm:pt>
    <dgm:pt modelId="{87E22C90-103A-4850-9373-EE2DEE0B270E}" type="pres">
      <dgm:prSet presAssocID="{D5F3B161-C01D-4C43-973A-6A243E69DC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F096EC-FFD9-4AB1-860E-F5A754277583}" type="pres">
      <dgm:prSet presAssocID="{D5F3B161-C01D-4C43-973A-6A243E69DCAC}" presName="Nam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9879BCA-B5B6-432A-9FF6-B7A8D1AAD12B}" type="pres">
      <dgm:prSet presAssocID="{D5F3B161-C01D-4C43-973A-6A243E69DCAC}" presName="cycl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66C622D-6E50-4801-B93D-7C12D4FC2A2B}" type="pres">
      <dgm:prSet presAssocID="{D5F3B161-C01D-4C43-973A-6A243E69DCAC}" presName="srcNode" presStyleLbl="node1" presStyleIdx="0" presStyleCnt="5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BF818B1-CECA-4C2D-8F78-604ACA26ABB4}" type="pres">
      <dgm:prSet presAssocID="{D5F3B161-C01D-4C43-973A-6A243E69DCAC}" presName="conn" presStyleLbl="parChTrans1D2" presStyleIdx="0" presStyleCnt="1" custLinFactNeighborX="-18489" custLinFactNeighborY="967"/>
      <dgm:spPr/>
      <dgm:t>
        <a:bodyPr/>
        <a:lstStyle/>
        <a:p>
          <a:endParaRPr lang="en-US"/>
        </a:p>
      </dgm:t>
    </dgm:pt>
    <dgm:pt modelId="{DFFFE9BD-E23D-47BA-99C8-EADC94E37589}" type="pres">
      <dgm:prSet presAssocID="{D5F3B161-C01D-4C43-973A-6A243E69DCAC}" presName="extraNode" presStyleLbl="node1" presStyleIdx="0" presStyleCnt="5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0A1E2AA-CE65-475F-BAE8-97430162ADC7}" type="pres">
      <dgm:prSet presAssocID="{D5F3B161-C01D-4C43-973A-6A243E69DCAC}" presName="dstNode" presStyleLbl="node1" presStyleIdx="0" presStyleCnt="5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A0AB6C7-6959-4412-A7A5-BE7F71C4A2C9}" type="pres">
      <dgm:prSet presAssocID="{5581E75B-82C8-4A07-A61D-D36D48AE3B0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BADFC-A815-440D-87B5-801E1DF9E0A1}" type="pres">
      <dgm:prSet presAssocID="{5581E75B-82C8-4A07-A61D-D36D48AE3B0D}" presName="accent_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DEEC78E-94E2-457E-B383-D47EF4790555}" type="pres">
      <dgm:prSet presAssocID="{5581E75B-82C8-4A07-A61D-D36D48AE3B0D}" presName="accentRepeatNode" presStyleLbl="solidFgAcc1" presStyleIdx="0" presStyleCnt="5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coolSlant"/>
          <a:contourClr>
            <a:schemeClr val="bg1"/>
          </a:contourClr>
        </a:sp3d>
      </dgm:spPr>
    </dgm:pt>
    <dgm:pt modelId="{E5C048E1-B18B-4B5A-8046-16C82623B8CF}" type="pres">
      <dgm:prSet presAssocID="{F250C923-38C6-4B56-9DAB-542612A69FE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56F4D-9065-462E-A535-808F8D0CB373}" type="pres">
      <dgm:prSet presAssocID="{F250C923-38C6-4B56-9DAB-542612A69FEC}" presName="accent_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D377524-0CC5-4499-BCE2-7F2610B41CB4}" type="pres">
      <dgm:prSet presAssocID="{F250C923-38C6-4B56-9DAB-542612A69FEC}" presName="accentRepeatNode" presStyleLbl="solidFgAcc1" presStyleIdx="1" presStyleCnt="5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coolSlant"/>
          <a:contourClr>
            <a:schemeClr val="bg1"/>
          </a:contourClr>
        </a:sp3d>
      </dgm:spPr>
    </dgm:pt>
    <dgm:pt modelId="{9D3721EF-1909-4012-9E05-EF2AE8D5448C}" type="pres">
      <dgm:prSet presAssocID="{4DCEAB5C-3189-4332-A452-BECC3EC3232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E582D-249F-43B8-AD73-E96367B3A90E}" type="pres">
      <dgm:prSet presAssocID="{4DCEAB5C-3189-4332-A452-BECC3EC32327}" presName="accent_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4628D91-315E-4FCE-A5DB-8D927A4FF3E3}" type="pres">
      <dgm:prSet presAssocID="{4DCEAB5C-3189-4332-A452-BECC3EC32327}" presName="accentRepeatNode" presStyleLbl="solidFgAcc1" presStyleIdx="2" presStyleCnt="5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coolSlant"/>
          <a:contourClr>
            <a:schemeClr val="bg1"/>
          </a:contourClr>
        </a:sp3d>
      </dgm:spPr>
    </dgm:pt>
    <dgm:pt modelId="{9F3CBC88-AE9C-404A-A869-0A44620481C6}" type="pres">
      <dgm:prSet presAssocID="{1BF6AB44-A222-4488-98CE-27B1A2F0A09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BEC7E-E785-4817-B9F6-7305D4DE6C24}" type="pres">
      <dgm:prSet presAssocID="{1BF6AB44-A222-4488-98CE-27B1A2F0A099}" presName="accent_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E64135F-5F21-4F7C-AE73-6EDD276D2397}" type="pres">
      <dgm:prSet presAssocID="{1BF6AB44-A222-4488-98CE-27B1A2F0A099}" presName="accentRepeatNode" presStyleLbl="solidFgAcc1" presStyleIdx="3" presStyleCnt="5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coolSlant"/>
          <a:contourClr>
            <a:schemeClr val="bg1"/>
          </a:contourClr>
        </a:sp3d>
      </dgm:spPr>
    </dgm:pt>
    <dgm:pt modelId="{383A7E94-B93B-43A0-AA3D-1275DC0C7A9F}" type="pres">
      <dgm:prSet presAssocID="{4D518BF8-FFDA-443A-9103-3379CC3B39D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AA86B-99F4-49AF-BC0A-B186A42AADE6}" type="pres">
      <dgm:prSet presAssocID="{4D518BF8-FFDA-443A-9103-3379CC3B39DB}" presName="accent_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B3929B9-35EC-462B-8C19-2F4F2107FC20}" type="pres">
      <dgm:prSet presAssocID="{4D518BF8-FFDA-443A-9103-3379CC3B39DB}" presName="accentRepeatNode" presStyleLbl="solidFgAcc1" presStyleIdx="4" presStyleCnt="5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coolSlant"/>
          <a:contourClr>
            <a:schemeClr val="bg1"/>
          </a:contourClr>
        </a:sp3d>
      </dgm:spPr>
    </dgm:pt>
  </dgm:ptLst>
  <dgm:cxnLst>
    <dgm:cxn modelId="{FB745CDF-091B-4978-9EC3-68BA2C9976E1}" type="presOf" srcId="{4DCEAB5C-3189-4332-A452-BECC3EC32327}" destId="{9D3721EF-1909-4012-9E05-EF2AE8D5448C}" srcOrd="0" destOrd="0" presId="urn:microsoft.com/office/officeart/2008/layout/VerticalCurvedList"/>
    <dgm:cxn modelId="{222160F8-0F4A-4C1B-9462-39B6F54B840E}" type="presOf" srcId="{4D518BF8-FFDA-443A-9103-3379CC3B39DB}" destId="{383A7E94-B93B-43A0-AA3D-1275DC0C7A9F}" srcOrd="0" destOrd="0" presId="urn:microsoft.com/office/officeart/2008/layout/VerticalCurvedList"/>
    <dgm:cxn modelId="{5A85395D-3853-49F4-AFAC-ED8C56FFE34A}" srcId="{D5F3B161-C01D-4C43-973A-6A243E69DCAC}" destId="{1BF6AB44-A222-4488-98CE-27B1A2F0A099}" srcOrd="3" destOrd="0" parTransId="{43F1440D-B210-41DE-914A-E1C9F5FE34DE}" sibTransId="{CE811959-E223-445A-B1BA-D5D1459234AF}"/>
    <dgm:cxn modelId="{A460B155-B6E1-4AF1-A422-5B5619A2EA73}" type="presOf" srcId="{1BF6AB44-A222-4488-98CE-27B1A2F0A099}" destId="{9F3CBC88-AE9C-404A-A869-0A44620481C6}" srcOrd="0" destOrd="0" presId="urn:microsoft.com/office/officeart/2008/layout/VerticalCurvedList"/>
    <dgm:cxn modelId="{5DC8CD95-DA56-4210-A273-B2FAFDE609EB}" srcId="{D5F3B161-C01D-4C43-973A-6A243E69DCAC}" destId="{5581E75B-82C8-4A07-A61D-D36D48AE3B0D}" srcOrd="0" destOrd="0" parTransId="{57320D6E-B6A3-4C8F-8344-70214903A58D}" sibTransId="{A30937CE-047B-4D89-B245-42A0FC57C03F}"/>
    <dgm:cxn modelId="{DEC25745-17FC-49DF-8F23-5099B890CCEA}" srcId="{D5F3B161-C01D-4C43-973A-6A243E69DCAC}" destId="{4DCEAB5C-3189-4332-A452-BECC3EC32327}" srcOrd="2" destOrd="0" parTransId="{05E45C79-900E-4B2A-B8E6-3E13F1A72A62}" sibTransId="{7E871BCF-45E5-46E2-9740-A277E1A6FAC2}"/>
    <dgm:cxn modelId="{C7DEDE04-2EF2-4635-8D77-7BBC7636E11C}" type="presOf" srcId="{D5F3B161-C01D-4C43-973A-6A243E69DCAC}" destId="{87E22C90-103A-4850-9373-EE2DEE0B270E}" srcOrd="0" destOrd="0" presId="urn:microsoft.com/office/officeart/2008/layout/VerticalCurvedList"/>
    <dgm:cxn modelId="{C99E7F57-8122-45B4-87D0-118B5DD07EE5}" type="presOf" srcId="{A30937CE-047B-4D89-B245-42A0FC57C03F}" destId="{4BF818B1-CECA-4C2D-8F78-604ACA26ABB4}" srcOrd="0" destOrd="0" presId="urn:microsoft.com/office/officeart/2008/layout/VerticalCurvedList"/>
    <dgm:cxn modelId="{380D9750-E6D5-40E3-BB0D-7B96E96BA42F}" type="presOf" srcId="{5581E75B-82C8-4A07-A61D-D36D48AE3B0D}" destId="{EA0AB6C7-6959-4412-A7A5-BE7F71C4A2C9}" srcOrd="0" destOrd="0" presId="urn:microsoft.com/office/officeart/2008/layout/VerticalCurvedList"/>
    <dgm:cxn modelId="{275124DD-B50B-4366-8DA2-D1A6942FB2A3}" srcId="{D5F3B161-C01D-4C43-973A-6A243E69DCAC}" destId="{4D518BF8-FFDA-443A-9103-3379CC3B39DB}" srcOrd="4" destOrd="0" parTransId="{051A86DA-31A5-41AF-9179-596EC3C4AD24}" sibTransId="{7A79787E-066E-4734-B0A4-DA11190DF0DA}"/>
    <dgm:cxn modelId="{8E167D56-5590-4104-9B83-F94FBBC54B07}" srcId="{D5F3B161-C01D-4C43-973A-6A243E69DCAC}" destId="{F250C923-38C6-4B56-9DAB-542612A69FEC}" srcOrd="1" destOrd="0" parTransId="{8F4367A8-5D85-4B77-B08F-3497FCADC996}" sibTransId="{560D27DD-D730-4DE4-A1B5-75C13B678540}"/>
    <dgm:cxn modelId="{4BA63BDC-91E1-4420-9E9D-E72F0233F746}" type="presOf" srcId="{F250C923-38C6-4B56-9DAB-542612A69FEC}" destId="{E5C048E1-B18B-4B5A-8046-16C82623B8CF}" srcOrd="0" destOrd="0" presId="urn:microsoft.com/office/officeart/2008/layout/VerticalCurvedList"/>
    <dgm:cxn modelId="{9F6DE42F-2FD9-4EEB-A7C3-ED886F2E1A8C}" type="presParOf" srcId="{87E22C90-103A-4850-9373-EE2DEE0B270E}" destId="{51F096EC-FFD9-4AB1-860E-F5A754277583}" srcOrd="0" destOrd="0" presId="urn:microsoft.com/office/officeart/2008/layout/VerticalCurvedList"/>
    <dgm:cxn modelId="{B821AAB9-73E6-41F1-8950-DE15D1C9A5B4}" type="presParOf" srcId="{51F096EC-FFD9-4AB1-860E-F5A754277583}" destId="{C9879BCA-B5B6-432A-9FF6-B7A8D1AAD12B}" srcOrd="0" destOrd="0" presId="urn:microsoft.com/office/officeart/2008/layout/VerticalCurvedList"/>
    <dgm:cxn modelId="{1F5A80E9-15F8-4B81-81BF-D8604206628B}" type="presParOf" srcId="{C9879BCA-B5B6-432A-9FF6-B7A8D1AAD12B}" destId="{366C622D-6E50-4801-B93D-7C12D4FC2A2B}" srcOrd="0" destOrd="0" presId="urn:microsoft.com/office/officeart/2008/layout/VerticalCurvedList"/>
    <dgm:cxn modelId="{093A5F8A-2132-483A-AD7A-6902192621E8}" type="presParOf" srcId="{C9879BCA-B5B6-432A-9FF6-B7A8D1AAD12B}" destId="{4BF818B1-CECA-4C2D-8F78-604ACA26ABB4}" srcOrd="1" destOrd="0" presId="urn:microsoft.com/office/officeart/2008/layout/VerticalCurvedList"/>
    <dgm:cxn modelId="{CE45AD70-C0A6-4063-A87C-FEDEC7285DCE}" type="presParOf" srcId="{C9879BCA-B5B6-432A-9FF6-B7A8D1AAD12B}" destId="{DFFFE9BD-E23D-47BA-99C8-EADC94E37589}" srcOrd="2" destOrd="0" presId="urn:microsoft.com/office/officeart/2008/layout/VerticalCurvedList"/>
    <dgm:cxn modelId="{B7BC0C35-C7A6-489D-8F60-9BFBBEE15DCF}" type="presParOf" srcId="{C9879BCA-B5B6-432A-9FF6-B7A8D1AAD12B}" destId="{F0A1E2AA-CE65-475F-BAE8-97430162ADC7}" srcOrd="3" destOrd="0" presId="urn:microsoft.com/office/officeart/2008/layout/VerticalCurvedList"/>
    <dgm:cxn modelId="{CC1061A6-24F4-4615-9A0A-D39CAF71EB06}" type="presParOf" srcId="{51F096EC-FFD9-4AB1-860E-F5A754277583}" destId="{EA0AB6C7-6959-4412-A7A5-BE7F71C4A2C9}" srcOrd="1" destOrd="0" presId="urn:microsoft.com/office/officeart/2008/layout/VerticalCurvedList"/>
    <dgm:cxn modelId="{5230AF04-4C90-4C58-A401-F0AE6E280A92}" type="presParOf" srcId="{51F096EC-FFD9-4AB1-860E-F5A754277583}" destId="{1BABADFC-A815-440D-87B5-801E1DF9E0A1}" srcOrd="2" destOrd="0" presId="urn:microsoft.com/office/officeart/2008/layout/VerticalCurvedList"/>
    <dgm:cxn modelId="{B19F8331-81ED-436C-A6C1-380936F8F5A0}" type="presParOf" srcId="{1BABADFC-A815-440D-87B5-801E1DF9E0A1}" destId="{EDEEC78E-94E2-457E-B383-D47EF4790555}" srcOrd="0" destOrd="0" presId="urn:microsoft.com/office/officeart/2008/layout/VerticalCurvedList"/>
    <dgm:cxn modelId="{F85083ED-B137-4F25-96D1-0ADED1540632}" type="presParOf" srcId="{51F096EC-FFD9-4AB1-860E-F5A754277583}" destId="{E5C048E1-B18B-4B5A-8046-16C82623B8CF}" srcOrd="3" destOrd="0" presId="urn:microsoft.com/office/officeart/2008/layout/VerticalCurvedList"/>
    <dgm:cxn modelId="{72BD3B45-FA63-4980-9677-4E544D9CDDC7}" type="presParOf" srcId="{51F096EC-FFD9-4AB1-860E-F5A754277583}" destId="{D0956F4D-9065-462E-A535-808F8D0CB373}" srcOrd="4" destOrd="0" presId="urn:microsoft.com/office/officeart/2008/layout/VerticalCurvedList"/>
    <dgm:cxn modelId="{48FCFD54-4CFD-47C3-9B54-BF9F73515BE1}" type="presParOf" srcId="{D0956F4D-9065-462E-A535-808F8D0CB373}" destId="{CD377524-0CC5-4499-BCE2-7F2610B41CB4}" srcOrd="0" destOrd="0" presId="urn:microsoft.com/office/officeart/2008/layout/VerticalCurvedList"/>
    <dgm:cxn modelId="{52A0D9DE-69FE-40BC-903F-BDD58DFB39FD}" type="presParOf" srcId="{51F096EC-FFD9-4AB1-860E-F5A754277583}" destId="{9D3721EF-1909-4012-9E05-EF2AE8D5448C}" srcOrd="5" destOrd="0" presId="urn:microsoft.com/office/officeart/2008/layout/VerticalCurvedList"/>
    <dgm:cxn modelId="{39A777E4-B145-4B23-9E27-324D6B06494A}" type="presParOf" srcId="{51F096EC-FFD9-4AB1-860E-F5A754277583}" destId="{4D6E582D-249F-43B8-AD73-E96367B3A90E}" srcOrd="6" destOrd="0" presId="urn:microsoft.com/office/officeart/2008/layout/VerticalCurvedList"/>
    <dgm:cxn modelId="{701155A7-544D-4B74-9402-B8A671EC9FBD}" type="presParOf" srcId="{4D6E582D-249F-43B8-AD73-E96367B3A90E}" destId="{44628D91-315E-4FCE-A5DB-8D927A4FF3E3}" srcOrd="0" destOrd="0" presId="urn:microsoft.com/office/officeart/2008/layout/VerticalCurvedList"/>
    <dgm:cxn modelId="{2288ED50-F92E-4FFE-A4C5-DD725157C227}" type="presParOf" srcId="{51F096EC-FFD9-4AB1-860E-F5A754277583}" destId="{9F3CBC88-AE9C-404A-A869-0A44620481C6}" srcOrd="7" destOrd="0" presId="urn:microsoft.com/office/officeart/2008/layout/VerticalCurvedList"/>
    <dgm:cxn modelId="{45ECB1FC-1A75-4211-963F-E7525971A6E1}" type="presParOf" srcId="{51F096EC-FFD9-4AB1-860E-F5A754277583}" destId="{C12BEC7E-E785-4817-B9F6-7305D4DE6C24}" srcOrd="8" destOrd="0" presId="urn:microsoft.com/office/officeart/2008/layout/VerticalCurvedList"/>
    <dgm:cxn modelId="{32D53772-7FC5-4D35-9B04-874A5C6B015C}" type="presParOf" srcId="{C12BEC7E-E785-4817-B9F6-7305D4DE6C24}" destId="{AE64135F-5F21-4F7C-AE73-6EDD276D2397}" srcOrd="0" destOrd="0" presId="urn:microsoft.com/office/officeart/2008/layout/VerticalCurvedList"/>
    <dgm:cxn modelId="{A6B4FBCC-A302-49EA-B5D0-15C4BE6E723A}" type="presParOf" srcId="{51F096EC-FFD9-4AB1-860E-F5A754277583}" destId="{383A7E94-B93B-43A0-AA3D-1275DC0C7A9F}" srcOrd="9" destOrd="0" presId="urn:microsoft.com/office/officeart/2008/layout/VerticalCurvedList"/>
    <dgm:cxn modelId="{8263AE9D-1C8D-439A-A201-110239B632F2}" type="presParOf" srcId="{51F096EC-FFD9-4AB1-860E-F5A754277583}" destId="{867AA86B-99F4-49AF-BC0A-B186A42AADE6}" srcOrd="10" destOrd="0" presId="urn:microsoft.com/office/officeart/2008/layout/VerticalCurvedList"/>
    <dgm:cxn modelId="{90CC9F92-D0A3-4663-A077-A4A6DB32FEF3}" type="presParOf" srcId="{867AA86B-99F4-49AF-BC0A-B186A42AADE6}" destId="{DB3929B9-35EC-462B-8C19-2F4F2107FC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A4301-B0FF-4F12-BCE3-EADC87F1D248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82DCF5-5E5A-4EB0-B56C-51310C26796B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US" dirty="0" smtClean="0"/>
            <a:t>Gain knowledge on cartographic work</a:t>
          </a:r>
          <a:endParaRPr lang="en-US" dirty="0"/>
        </a:p>
      </dgm:t>
    </dgm:pt>
    <dgm:pt modelId="{2185053B-4A61-44BD-95E5-F478572CE2F2}" type="parTrans" cxnId="{0F01A424-E1F0-4D18-AB4A-FD6842116C39}">
      <dgm:prSet/>
      <dgm:spPr/>
      <dgm:t>
        <a:bodyPr/>
        <a:lstStyle/>
        <a:p>
          <a:endParaRPr lang="en-US"/>
        </a:p>
      </dgm:t>
    </dgm:pt>
    <dgm:pt modelId="{83C2F0DA-C2A1-4868-B593-8C0ED8E12B52}" type="sibTrans" cxnId="{0F01A424-E1F0-4D18-AB4A-FD6842116C39}">
      <dgm:prSet/>
      <dgm:spPr/>
      <dgm:t>
        <a:bodyPr/>
        <a:lstStyle/>
        <a:p>
          <a:endParaRPr lang="en-US"/>
        </a:p>
      </dgm:t>
    </dgm:pt>
    <dgm:pt modelId="{13862D17-3914-48AB-A749-F0CE614300D3}">
      <dgm:prSet phldrT="[Text]"/>
      <dgm:spPr>
        <a:solidFill>
          <a:srgbClr val="53FF53">
            <a:alpha val="89804"/>
          </a:srgbClr>
        </a:solidFill>
      </dgm:spPr>
      <dgm:t>
        <a:bodyPr/>
        <a:lstStyle/>
        <a:p>
          <a:pPr algn="l"/>
          <a:r>
            <a:rPr lang="en-US" dirty="0" smtClean="0"/>
            <a:t>Learn about new cartographic software like </a:t>
          </a:r>
          <a:r>
            <a:rPr lang="en-US" dirty="0" err="1" smtClean="0"/>
            <a:t>Caris</a:t>
          </a:r>
          <a:r>
            <a:rPr lang="en-US" dirty="0" smtClean="0"/>
            <a:t> S-57 composer, Paper chart composer etc.</a:t>
          </a:r>
          <a:endParaRPr lang="en-US" dirty="0"/>
        </a:p>
      </dgm:t>
    </dgm:pt>
    <dgm:pt modelId="{FC67DABD-3CD6-4875-8BD5-4C0ACD534855}" type="parTrans" cxnId="{AA13DCA2-1F94-4135-BDEB-E3E1199E3DC1}">
      <dgm:prSet/>
      <dgm:spPr/>
      <dgm:t>
        <a:bodyPr/>
        <a:lstStyle/>
        <a:p>
          <a:endParaRPr lang="en-US"/>
        </a:p>
      </dgm:t>
    </dgm:pt>
    <dgm:pt modelId="{869DF0A6-36BD-4E6C-9481-6B3ECF1AB69C}" type="sibTrans" cxnId="{AA13DCA2-1F94-4135-BDEB-E3E1199E3DC1}">
      <dgm:prSet/>
      <dgm:spPr/>
      <dgm:t>
        <a:bodyPr/>
        <a:lstStyle/>
        <a:p>
          <a:endParaRPr lang="en-US"/>
        </a:p>
      </dgm:t>
    </dgm:pt>
    <dgm:pt modelId="{1DF7DD40-1AE8-4635-99CE-45635A347679}">
      <dgm:prSet phldrT="[Text]"/>
      <dgm:spPr>
        <a:solidFill>
          <a:srgbClr val="FF7DFF">
            <a:alpha val="89804"/>
          </a:srgbClr>
        </a:solidFill>
      </dgm:spPr>
      <dgm:t>
        <a:bodyPr/>
        <a:lstStyle/>
        <a:p>
          <a:pPr algn="l"/>
          <a:r>
            <a:rPr lang="en-US" dirty="0" smtClean="0"/>
            <a:t>Learnt about cartographic standards used in world</a:t>
          </a:r>
          <a:endParaRPr lang="en-US" dirty="0"/>
        </a:p>
      </dgm:t>
    </dgm:pt>
    <dgm:pt modelId="{C5CEF5C7-794A-489A-93B3-A5EC06D77D3D}" type="parTrans" cxnId="{A0B77919-5C2F-44F9-9B22-96EE478C7EA0}">
      <dgm:prSet/>
      <dgm:spPr/>
      <dgm:t>
        <a:bodyPr/>
        <a:lstStyle/>
        <a:p>
          <a:endParaRPr lang="en-US"/>
        </a:p>
      </dgm:t>
    </dgm:pt>
    <dgm:pt modelId="{345A8CBE-BCED-403C-89FE-21149604B72B}" type="sibTrans" cxnId="{A0B77919-5C2F-44F9-9B22-96EE478C7EA0}">
      <dgm:prSet/>
      <dgm:spPr/>
      <dgm:t>
        <a:bodyPr/>
        <a:lstStyle/>
        <a:p>
          <a:endParaRPr lang="en-US"/>
        </a:p>
      </dgm:t>
    </dgm:pt>
    <dgm:pt modelId="{826A615D-9A99-4ECF-906D-237CBB8B1C6D}">
      <dgm:prSet phldrT="[Text]"/>
      <dgm:spPr>
        <a:solidFill>
          <a:srgbClr val="FFAFAF">
            <a:alpha val="89804"/>
          </a:srgbClr>
        </a:solidFill>
      </dgm:spPr>
      <dgm:t>
        <a:bodyPr/>
        <a:lstStyle/>
        <a:p>
          <a:pPr algn="l"/>
          <a:r>
            <a:rPr lang="en-US" dirty="0" smtClean="0"/>
            <a:t>Problems in getting quality data</a:t>
          </a:r>
          <a:endParaRPr lang="en-US" dirty="0"/>
        </a:p>
      </dgm:t>
    </dgm:pt>
    <dgm:pt modelId="{A69983FF-B915-436C-A5E8-EF1526F2D10B}" type="parTrans" cxnId="{38FEC027-4962-422E-A1CB-5F2DFDB023F3}">
      <dgm:prSet/>
      <dgm:spPr/>
      <dgm:t>
        <a:bodyPr/>
        <a:lstStyle/>
        <a:p>
          <a:endParaRPr lang="en-US"/>
        </a:p>
      </dgm:t>
    </dgm:pt>
    <dgm:pt modelId="{F348C271-A6BF-4291-94BC-B5BF33C3F255}" type="sibTrans" cxnId="{38FEC027-4962-422E-A1CB-5F2DFDB023F3}">
      <dgm:prSet/>
      <dgm:spPr/>
      <dgm:t>
        <a:bodyPr/>
        <a:lstStyle/>
        <a:p>
          <a:endParaRPr lang="en-US"/>
        </a:p>
      </dgm:t>
    </dgm:pt>
    <dgm:pt modelId="{A88A12CD-7E3F-4B5A-A1F0-D79D285C6C6F}" type="pres">
      <dgm:prSet presAssocID="{638A4301-B0FF-4F12-BCE3-EADC87F1D2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CDDE1-09EE-4418-BF8C-D267A3ACF855}" type="pres">
      <dgm:prSet presAssocID="{2F82DCF5-5E5A-4EB0-B56C-51310C26796B}" presName="circle1" presStyleLbl="node1" presStyleIdx="0" presStyleCnt="4"/>
      <dgm:spPr>
        <a:solidFill>
          <a:srgbClr val="002060"/>
        </a:solidFill>
      </dgm:spPr>
    </dgm:pt>
    <dgm:pt modelId="{E9405B20-F75C-43AE-8B08-B5360D32F9B3}" type="pres">
      <dgm:prSet presAssocID="{2F82DCF5-5E5A-4EB0-B56C-51310C26796B}" presName="space" presStyleCnt="0"/>
      <dgm:spPr/>
    </dgm:pt>
    <dgm:pt modelId="{B149922E-FDCF-4482-9216-0E63CED737F1}" type="pres">
      <dgm:prSet presAssocID="{2F82DCF5-5E5A-4EB0-B56C-51310C26796B}" presName="rect1" presStyleLbl="alignAcc1" presStyleIdx="0" presStyleCnt="4" custLinFactNeighborX="0"/>
      <dgm:spPr/>
      <dgm:t>
        <a:bodyPr/>
        <a:lstStyle/>
        <a:p>
          <a:endParaRPr lang="en-US"/>
        </a:p>
      </dgm:t>
    </dgm:pt>
    <dgm:pt modelId="{8F085883-525F-44C1-B238-7C0768E04B34}" type="pres">
      <dgm:prSet presAssocID="{13862D17-3914-48AB-A749-F0CE614300D3}" presName="vertSpace2" presStyleLbl="node1" presStyleIdx="0" presStyleCnt="4"/>
      <dgm:spPr/>
    </dgm:pt>
    <dgm:pt modelId="{7EE81664-C595-4592-93D6-4C4110323AF3}" type="pres">
      <dgm:prSet presAssocID="{13862D17-3914-48AB-A749-F0CE614300D3}" presName="circle2" presStyleLbl="node1" presStyleIdx="1" presStyleCnt="4"/>
      <dgm:spPr>
        <a:solidFill>
          <a:srgbClr val="009900"/>
        </a:solidFill>
      </dgm:spPr>
    </dgm:pt>
    <dgm:pt modelId="{8D27157E-7ECE-4692-BC2A-ACD322974888}" type="pres">
      <dgm:prSet presAssocID="{13862D17-3914-48AB-A749-F0CE614300D3}" presName="rect2" presStyleLbl="alignAcc1" presStyleIdx="1" presStyleCnt="4"/>
      <dgm:spPr/>
      <dgm:t>
        <a:bodyPr/>
        <a:lstStyle/>
        <a:p>
          <a:endParaRPr lang="en-US"/>
        </a:p>
      </dgm:t>
    </dgm:pt>
    <dgm:pt modelId="{E138828E-A33D-495C-ADAA-4C168E4F6EFB}" type="pres">
      <dgm:prSet presAssocID="{1DF7DD40-1AE8-4635-99CE-45635A347679}" presName="vertSpace3" presStyleLbl="node1" presStyleIdx="1" presStyleCnt="4"/>
      <dgm:spPr/>
    </dgm:pt>
    <dgm:pt modelId="{4FB94D76-D904-44FA-A948-2CE8A974C3DD}" type="pres">
      <dgm:prSet presAssocID="{1DF7DD40-1AE8-4635-99CE-45635A347679}" presName="circle3" presStyleLbl="node1" presStyleIdx="2" presStyleCnt="4"/>
      <dgm:spPr>
        <a:solidFill>
          <a:srgbClr val="660066"/>
        </a:solidFill>
      </dgm:spPr>
    </dgm:pt>
    <dgm:pt modelId="{7CC65DCF-2863-4FD8-941D-B75DD1789F9E}" type="pres">
      <dgm:prSet presAssocID="{1DF7DD40-1AE8-4635-99CE-45635A347679}" presName="rect3" presStyleLbl="alignAcc1" presStyleIdx="2" presStyleCnt="4"/>
      <dgm:spPr/>
      <dgm:t>
        <a:bodyPr/>
        <a:lstStyle/>
        <a:p>
          <a:endParaRPr lang="en-US"/>
        </a:p>
      </dgm:t>
    </dgm:pt>
    <dgm:pt modelId="{5B844140-77CC-44DF-A646-718663E4AF1F}" type="pres">
      <dgm:prSet presAssocID="{826A615D-9A99-4ECF-906D-237CBB8B1C6D}" presName="vertSpace4" presStyleLbl="node1" presStyleIdx="2" presStyleCnt="4"/>
      <dgm:spPr/>
    </dgm:pt>
    <dgm:pt modelId="{44EC6031-EC44-4B1B-AF76-6D90F67C3807}" type="pres">
      <dgm:prSet presAssocID="{826A615D-9A99-4ECF-906D-237CBB8B1C6D}" presName="circle4" presStyleLbl="node1" presStyleIdx="3" presStyleCnt="4"/>
      <dgm:spPr>
        <a:solidFill>
          <a:srgbClr val="FF0000"/>
        </a:solidFill>
      </dgm:spPr>
    </dgm:pt>
    <dgm:pt modelId="{9E876732-A92D-447B-BE45-BE2745D82225}" type="pres">
      <dgm:prSet presAssocID="{826A615D-9A99-4ECF-906D-237CBB8B1C6D}" presName="rect4" presStyleLbl="alignAcc1" presStyleIdx="3" presStyleCnt="4"/>
      <dgm:spPr/>
      <dgm:t>
        <a:bodyPr/>
        <a:lstStyle/>
        <a:p>
          <a:endParaRPr lang="en-US"/>
        </a:p>
      </dgm:t>
    </dgm:pt>
    <dgm:pt modelId="{EB162898-4E9A-43EA-A958-8D4E3F1A8352}" type="pres">
      <dgm:prSet presAssocID="{2F82DCF5-5E5A-4EB0-B56C-51310C26796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F6E0C-948F-4424-970F-8F6F743A4247}" type="pres">
      <dgm:prSet presAssocID="{13862D17-3914-48AB-A749-F0CE614300D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E5848-6957-4008-AF25-C8B2EFB432E8}" type="pres">
      <dgm:prSet presAssocID="{1DF7DD40-1AE8-4635-99CE-45635A34767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EE1C7-1EE1-4C4F-B3AE-F33B8E84CB6A}" type="pres">
      <dgm:prSet presAssocID="{826A615D-9A99-4ECF-906D-237CBB8B1C6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F0F0A-A464-4B66-9A99-C859CAE8162E}" type="presOf" srcId="{826A615D-9A99-4ECF-906D-237CBB8B1C6D}" destId="{9E876732-A92D-447B-BE45-BE2745D82225}" srcOrd="0" destOrd="0" presId="urn:microsoft.com/office/officeart/2005/8/layout/target3"/>
    <dgm:cxn modelId="{48D20D6E-7B12-4D8F-8276-3B47E434370A}" type="presOf" srcId="{2F82DCF5-5E5A-4EB0-B56C-51310C26796B}" destId="{B149922E-FDCF-4482-9216-0E63CED737F1}" srcOrd="0" destOrd="0" presId="urn:microsoft.com/office/officeart/2005/8/layout/target3"/>
    <dgm:cxn modelId="{3F095906-E803-4F5A-B79F-E4151D1E49F9}" type="presOf" srcId="{638A4301-B0FF-4F12-BCE3-EADC87F1D248}" destId="{A88A12CD-7E3F-4B5A-A1F0-D79D285C6C6F}" srcOrd="0" destOrd="0" presId="urn:microsoft.com/office/officeart/2005/8/layout/target3"/>
    <dgm:cxn modelId="{38FEC027-4962-422E-A1CB-5F2DFDB023F3}" srcId="{638A4301-B0FF-4F12-BCE3-EADC87F1D248}" destId="{826A615D-9A99-4ECF-906D-237CBB8B1C6D}" srcOrd="3" destOrd="0" parTransId="{A69983FF-B915-436C-A5E8-EF1526F2D10B}" sibTransId="{F348C271-A6BF-4291-94BC-B5BF33C3F255}"/>
    <dgm:cxn modelId="{A0B77919-5C2F-44F9-9B22-96EE478C7EA0}" srcId="{638A4301-B0FF-4F12-BCE3-EADC87F1D248}" destId="{1DF7DD40-1AE8-4635-99CE-45635A347679}" srcOrd="2" destOrd="0" parTransId="{C5CEF5C7-794A-489A-93B3-A5EC06D77D3D}" sibTransId="{345A8CBE-BCED-403C-89FE-21149604B72B}"/>
    <dgm:cxn modelId="{DEEC6E76-E945-488F-9513-F453A442183E}" type="presOf" srcId="{1DF7DD40-1AE8-4635-99CE-45635A347679}" destId="{274E5848-6957-4008-AF25-C8B2EFB432E8}" srcOrd="1" destOrd="0" presId="urn:microsoft.com/office/officeart/2005/8/layout/target3"/>
    <dgm:cxn modelId="{FB672405-F88E-454F-BAFF-673C4D08A0B9}" type="presOf" srcId="{1DF7DD40-1AE8-4635-99CE-45635A347679}" destId="{7CC65DCF-2863-4FD8-941D-B75DD1789F9E}" srcOrd="0" destOrd="0" presId="urn:microsoft.com/office/officeart/2005/8/layout/target3"/>
    <dgm:cxn modelId="{591CAC8F-F854-4984-A7D7-8F675F4300D9}" type="presOf" srcId="{13862D17-3914-48AB-A749-F0CE614300D3}" destId="{8D27157E-7ECE-4692-BC2A-ACD322974888}" srcOrd="0" destOrd="0" presId="urn:microsoft.com/office/officeart/2005/8/layout/target3"/>
    <dgm:cxn modelId="{48325C14-006B-44AC-B5EC-D26FAC9AAB14}" type="presOf" srcId="{2F82DCF5-5E5A-4EB0-B56C-51310C26796B}" destId="{EB162898-4E9A-43EA-A958-8D4E3F1A8352}" srcOrd="1" destOrd="0" presId="urn:microsoft.com/office/officeart/2005/8/layout/target3"/>
    <dgm:cxn modelId="{0F01A424-E1F0-4D18-AB4A-FD6842116C39}" srcId="{638A4301-B0FF-4F12-BCE3-EADC87F1D248}" destId="{2F82DCF5-5E5A-4EB0-B56C-51310C26796B}" srcOrd="0" destOrd="0" parTransId="{2185053B-4A61-44BD-95E5-F478572CE2F2}" sibTransId="{83C2F0DA-C2A1-4868-B593-8C0ED8E12B52}"/>
    <dgm:cxn modelId="{AA13DCA2-1F94-4135-BDEB-E3E1199E3DC1}" srcId="{638A4301-B0FF-4F12-BCE3-EADC87F1D248}" destId="{13862D17-3914-48AB-A749-F0CE614300D3}" srcOrd="1" destOrd="0" parTransId="{FC67DABD-3CD6-4875-8BD5-4C0ACD534855}" sibTransId="{869DF0A6-36BD-4E6C-9481-6B3ECF1AB69C}"/>
    <dgm:cxn modelId="{1E5696EA-8A66-4B6E-A005-8E21061BB588}" type="presOf" srcId="{13862D17-3914-48AB-A749-F0CE614300D3}" destId="{02BF6E0C-948F-4424-970F-8F6F743A4247}" srcOrd="1" destOrd="0" presId="urn:microsoft.com/office/officeart/2005/8/layout/target3"/>
    <dgm:cxn modelId="{21CB1F72-0589-4735-A0BE-1053094C27F7}" type="presOf" srcId="{826A615D-9A99-4ECF-906D-237CBB8B1C6D}" destId="{92BEE1C7-1EE1-4C4F-B3AE-F33B8E84CB6A}" srcOrd="1" destOrd="0" presId="urn:microsoft.com/office/officeart/2005/8/layout/target3"/>
    <dgm:cxn modelId="{764E6186-B74C-45E4-B63E-2F5ED9B16610}" type="presParOf" srcId="{A88A12CD-7E3F-4B5A-A1F0-D79D285C6C6F}" destId="{537CDDE1-09EE-4418-BF8C-D267A3ACF855}" srcOrd="0" destOrd="0" presId="urn:microsoft.com/office/officeart/2005/8/layout/target3"/>
    <dgm:cxn modelId="{A183FABB-AE7F-4016-87C3-C68CCD4CB4F3}" type="presParOf" srcId="{A88A12CD-7E3F-4B5A-A1F0-D79D285C6C6F}" destId="{E9405B20-F75C-43AE-8B08-B5360D32F9B3}" srcOrd="1" destOrd="0" presId="urn:microsoft.com/office/officeart/2005/8/layout/target3"/>
    <dgm:cxn modelId="{AD5DBFEE-2E9C-4C92-9A93-F9694D680E62}" type="presParOf" srcId="{A88A12CD-7E3F-4B5A-A1F0-D79D285C6C6F}" destId="{B149922E-FDCF-4482-9216-0E63CED737F1}" srcOrd="2" destOrd="0" presId="urn:microsoft.com/office/officeart/2005/8/layout/target3"/>
    <dgm:cxn modelId="{054BE2EB-D969-44FE-8ECD-7EBBA5CC9DE5}" type="presParOf" srcId="{A88A12CD-7E3F-4B5A-A1F0-D79D285C6C6F}" destId="{8F085883-525F-44C1-B238-7C0768E04B34}" srcOrd="3" destOrd="0" presId="urn:microsoft.com/office/officeart/2005/8/layout/target3"/>
    <dgm:cxn modelId="{EF71C588-39BF-4053-934D-BCDC66CF9672}" type="presParOf" srcId="{A88A12CD-7E3F-4B5A-A1F0-D79D285C6C6F}" destId="{7EE81664-C595-4592-93D6-4C4110323AF3}" srcOrd="4" destOrd="0" presId="urn:microsoft.com/office/officeart/2005/8/layout/target3"/>
    <dgm:cxn modelId="{87712FA4-DAFA-4621-8400-AC092D14A9E5}" type="presParOf" srcId="{A88A12CD-7E3F-4B5A-A1F0-D79D285C6C6F}" destId="{8D27157E-7ECE-4692-BC2A-ACD322974888}" srcOrd="5" destOrd="0" presId="urn:microsoft.com/office/officeart/2005/8/layout/target3"/>
    <dgm:cxn modelId="{C16517A4-F362-4A9E-A8B2-33D730D947E2}" type="presParOf" srcId="{A88A12CD-7E3F-4B5A-A1F0-D79D285C6C6F}" destId="{E138828E-A33D-495C-ADAA-4C168E4F6EFB}" srcOrd="6" destOrd="0" presId="urn:microsoft.com/office/officeart/2005/8/layout/target3"/>
    <dgm:cxn modelId="{ECEF0B54-5B38-48E9-A78B-481D38B13320}" type="presParOf" srcId="{A88A12CD-7E3F-4B5A-A1F0-D79D285C6C6F}" destId="{4FB94D76-D904-44FA-A948-2CE8A974C3DD}" srcOrd="7" destOrd="0" presId="urn:microsoft.com/office/officeart/2005/8/layout/target3"/>
    <dgm:cxn modelId="{86103DBC-2F65-4D23-97F3-8636F09BFFD7}" type="presParOf" srcId="{A88A12CD-7E3F-4B5A-A1F0-D79D285C6C6F}" destId="{7CC65DCF-2863-4FD8-941D-B75DD1789F9E}" srcOrd="8" destOrd="0" presId="urn:microsoft.com/office/officeart/2005/8/layout/target3"/>
    <dgm:cxn modelId="{751AA751-A371-4B35-B997-A6A7DAC75869}" type="presParOf" srcId="{A88A12CD-7E3F-4B5A-A1F0-D79D285C6C6F}" destId="{5B844140-77CC-44DF-A646-718663E4AF1F}" srcOrd="9" destOrd="0" presId="urn:microsoft.com/office/officeart/2005/8/layout/target3"/>
    <dgm:cxn modelId="{134228C0-DCF4-4923-8AC3-DB8809CA6454}" type="presParOf" srcId="{A88A12CD-7E3F-4B5A-A1F0-D79D285C6C6F}" destId="{44EC6031-EC44-4B1B-AF76-6D90F67C3807}" srcOrd="10" destOrd="0" presId="urn:microsoft.com/office/officeart/2005/8/layout/target3"/>
    <dgm:cxn modelId="{C5385DCB-9072-4E5F-ABF0-7DADAED57B60}" type="presParOf" srcId="{A88A12CD-7E3F-4B5A-A1F0-D79D285C6C6F}" destId="{9E876732-A92D-447B-BE45-BE2745D82225}" srcOrd="11" destOrd="0" presId="urn:microsoft.com/office/officeart/2005/8/layout/target3"/>
    <dgm:cxn modelId="{C80C552A-7CC4-46BC-860A-F6CCFD2EDCDA}" type="presParOf" srcId="{A88A12CD-7E3F-4B5A-A1F0-D79D285C6C6F}" destId="{EB162898-4E9A-43EA-A958-8D4E3F1A8352}" srcOrd="12" destOrd="0" presId="urn:microsoft.com/office/officeart/2005/8/layout/target3"/>
    <dgm:cxn modelId="{435B449E-007A-4CC0-BF79-FEDFDA160B23}" type="presParOf" srcId="{A88A12CD-7E3F-4B5A-A1F0-D79D285C6C6F}" destId="{02BF6E0C-948F-4424-970F-8F6F743A4247}" srcOrd="13" destOrd="0" presId="urn:microsoft.com/office/officeart/2005/8/layout/target3"/>
    <dgm:cxn modelId="{FE445D44-7B1C-4482-B7FA-48144222F4F0}" type="presParOf" srcId="{A88A12CD-7E3F-4B5A-A1F0-D79D285C6C6F}" destId="{274E5848-6957-4008-AF25-C8B2EFB432E8}" srcOrd="14" destOrd="0" presId="urn:microsoft.com/office/officeart/2005/8/layout/target3"/>
    <dgm:cxn modelId="{62F8B77F-A04F-4286-B2C5-5BD934AC1AD7}" type="presParOf" srcId="{A88A12CD-7E3F-4B5A-A1F0-D79D285C6C6F}" destId="{92BEE1C7-1EE1-4C4F-B3AE-F33B8E84CB6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8A4301-B0FF-4F12-BCE3-EADC87F1D248}" type="doc">
      <dgm:prSet loTypeId="urn:microsoft.com/office/officeart/2005/8/layout/target3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82DCF5-5E5A-4EB0-B56C-51310C26796B}">
      <dgm:prSet phldrT="[Text]"/>
      <dgm:spPr>
        <a:solidFill>
          <a:srgbClr val="C993FF">
            <a:alpha val="89804"/>
          </a:srgbClr>
        </a:solidFill>
      </dgm:spPr>
      <dgm:t>
        <a:bodyPr/>
        <a:lstStyle/>
        <a:p>
          <a:pPr algn="l"/>
          <a:r>
            <a:rPr lang="en-US" dirty="0" smtClean="0"/>
            <a:t>Legal aspects of Chart production</a:t>
          </a:r>
          <a:endParaRPr lang="en-US" dirty="0"/>
        </a:p>
      </dgm:t>
    </dgm:pt>
    <dgm:pt modelId="{2185053B-4A61-44BD-95E5-F478572CE2F2}" type="parTrans" cxnId="{0F01A424-E1F0-4D18-AB4A-FD6842116C39}">
      <dgm:prSet/>
      <dgm:spPr/>
      <dgm:t>
        <a:bodyPr/>
        <a:lstStyle/>
        <a:p>
          <a:endParaRPr lang="en-US"/>
        </a:p>
      </dgm:t>
    </dgm:pt>
    <dgm:pt modelId="{83C2F0DA-C2A1-4868-B593-8C0ED8E12B52}" type="sibTrans" cxnId="{0F01A424-E1F0-4D18-AB4A-FD6842116C39}">
      <dgm:prSet/>
      <dgm:spPr/>
      <dgm:t>
        <a:bodyPr/>
        <a:lstStyle/>
        <a:p>
          <a:endParaRPr lang="en-US"/>
        </a:p>
      </dgm:t>
    </dgm:pt>
    <dgm:pt modelId="{13862D17-3914-48AB-A749-F0CE614300D3}">
      <dgm:prSet phldrT="[Text]"/>
      <dgm:spPr>
        <a:solidFill>
          <a:srgbClr val="AFFFAF"/>
        </a:solidFill>
      </dgm:spPr>
      <dgm:t>
        <a:bodyPr/>
        <a:lstStyle/>
        <a:p>
          <a:pPr algn="l"/>
          <a:r>
            <a:rPr lang="en-US" dirty="0" smtClean="0"/>
            <a:t>Awareness on what are the sources used for chart production</a:t>
          </a:r>
          <a:endParaRPr lang="en-US" dirty="0"/>
        </a:p>
      </dgm:t>
    </dgm:pt>
    <dgm:pt modelId="{FC67DABD-3CD6-4875-8BD5-4C0ACD534855}" type="parTrans" cxnId="{AA13DCA2-1F94-4135-BDEB-E3E1199E3DC1}">
      <dgm:prSet/>
      <dgm:spPr/>
      <dgm:t>
        <a:bodyPr/>
        <a:lstStyle/>
        <a:p>
          <a:endParaRPr lang="en-US"/>
        </a:p>
      </dgm:t>
    </dgm:pt>
    <dgm:pt modelId="{869DF0A6-36BD-4E6C-9481-6B3ECF1AB69C}" type="sibTrans" cxnId="{AA13DCA2-1F94-4135-BDEB-E3E1199E3DC1}">
      <dgm:prSet/>
      <dgm:spPr/>
      <dgm:t>
        <a:bodyPr/>
        <a:lstStyle/>
        <a:p>
          <a:endParaRPr lang="en-US"/>
        </a:p>
      </dgm:t>
    </dgm:pt>
    <dgm:pt modelId="{1DF7DD40-1AE8-4635-99CE-45635A347679}">
      <dgm:prSet phldrT="[Text]"/>
      <dgm:spPr>
        <a:solidFill>
          <a:srgbClr val="A7A7FF">
            <a:alpha val="89804"/>
          </a:srgbClr>
        </a:solidFill>
      </dgm:spPr>
      <dgm:t>
        <a:bodyPr/>
        <a:lstStyle/>
        <a:p>
          <a:pPr algn="l"/>
          <a:r>
            <a:rPr lang="en-US" dirty="0" smtClean="0"/>
            <a:t>Learn about preparation of </a:t>
          </a:r>
          <a:r>
            <a:rPr lang="en-US" dirty="0" err="1" smtClean="0"/>
            <a:t>Nav</a:t>
          </a:r>
          <a:r>
            <a:rPr lang="en-US" dirty="0" smtClean="0"/>
            <a:t> warnings, Notices to mariners </a:t>
          </a:r>
          <a:endParaRPr lang="en-US" dirty="0"/>
        </a:p>
      </dgm:t>
    </dgm:pt>
    <dgm:pt modelId="{C5CEF5C7-794A-489A-93B3-A5EC06D77D3D}" type="parTrans" cxnId="{A0B77919-5C2F-44F9-9B22-96EE478C7EA0}">
      <dgm:prSet/>
      <dgm:spPr/>
      <dgm:t>
        <a:bodyPr/>
        <a:lstStyle/>
        <a:p>
          <a:endParaRPr lang="en-US"/>
        </a:p>
      </dgm:t>
    </dgm:pt>
    <dgm:pt modelId="{345A8CBE-BCED-403C-89FE-21149604B72B}" type="sibTrans" cxnId="{A0B77919-5C2F-44F9-9B22-96EE478C7EA0}">
      <dgm:prSet/>
      <dgm:spPr/>
      <dgm:t>
        <a:bodyPr/>
        <a:lstStyle/>
        <a:p>
          <a:endParaRPr lang="en-US"/>
        </a:p>
      </dgm:t>
    </dgm:pt>
    <dgm:pt modelId="{826A615D-9A99-4ECF-906D-237CBB8B1C6D}">
      <dgm:prSet phldrT="[Text]"/>
      <dgm:spPr>
        <a:solidFill>
          <a:srgbClr val="FFFFC5">
            <a:alpha val="89804"/>
          </a:srgbClr>
        </a:solidFill>
      </dgm:spPr>
      <dgm:t>
        <a:bodyPr/>
        <a:lstStyle/>
        <a:p>
          <a:pPr algn="l"/>
          <a:r>
            <a:rPr lang="en-US" dirty="0" smtClean="0"/>
            <a:t>Awareness on </a:t>
          </a:r>
          <a:r>
            <a:rPr lang="en-US" dirty="0" smtClean="0"/>
            <a:t>data assessment and ENC </a:t>
          </a:r>
          <a:r>
            <a:rPr lang="en-US" dirty="0" smtClean="0"/>
            <a:t>production</a:t>
          </a:r>
          <a:endParaRPr lang="en-US" dirty="0"/>
        </a:p>
      </dgm:t>
    </dgm:pt>
    <dgm:pt modelId="{A69983FF-B915-436C-A5E8-EF1526F2D10B}" type="parTrans" cxnId="{38FEC027-4962-422E-A1CB-5F2DFDB023F3}">
      <dgm:prSet/>
      <dgm:spPr/>
      <dgm:t>
        <a:bodyPr/>
        <a:lstStyle/>
        <a:p>
          <a:endParaRPr lang="en-US"/>
        </a:p>
      </dgm:t>
    </dgm:pt>
    <dgm:pt modelId="{F348C271-A6BF-4291-94BC-B5BF33C3F255}" type="sibTrans" cxnId="{38FEC027-4962-422E-A1CB-5F2DFDB023F3}">
      <dgm:prSet/>
      <dgm:spPr/>
      <dgm:t>
        <a:bodyPr/>
        <a:lstStyle/>
        <a:p>
          <a:endParaRPr lang="en-US"/>
        </a:p>
      </dgm:t>
    </dgm:pt>
    <dgm:pt modelId="{774040EA-8159-4527-AAE0-1CC3D3002111}">
      <dgm:prSet phldrT="[Text]"/>
      <dgm:spPr>
        <a:solidFill>
          <a:srgbClr val="FFFFC5">
            <a:alpha val="89804"/>
          </a:srgbClr>
        </a:solidFill>
      </dgm:spPr>
      <dgm:t>
        <a:bodyPr/>
        <a:lstStyle/>
        <a:p>
          <a:pPr algn="l"/>
          <a:r>
            <a:rPr lang="en-US" dirty="0" smtClean="0"/>
            <a:t>SOLOAS Obligation</a:t>
          </a:r>
          <a:endParaRPr lang="en-US" dirty="0"/>
        </a:p>
      </dgm:t>
    </dgm:pt>
    <dgm:pt modelId="{96606244-2605-4194-8998-B9E097392D09}" type="parTrans" cxnId="{D9049575-67A9-47DC-893E-FED3EDAC56A3}">
      <dgm:prSet/>
      <dgm:spPr/>
      <dgm:t>
        <a:bodyPr/>
        <a:lstStyle/>
        <a:p>
          <a:endParaRPr lang="en-US"/>
        </a:p>
      </dgm:t>
    </dgm:pt>
    <dgm:pt modelId="{020CA40A-CDCE-4964-91CB-ECCA37F4FFB4}" type="sibTrans" cxnId="{D9049575-67A9-47DC-893E-FED3EDAC56A3}">
      <dgm:prSet/>
      <dgm:spPr/>
      <dgm:t>
        <a:bodyPr/>
        <a:lstStyle/>
        <a:p>
          <a:endParaRPr lang="en-US"/>
        </a:p>
      </dgm:t>
    </dgm:pt>
    <dgm:pt modelId="{A88A12CD-7E3F-4B5A-A1F0-D79D285C6C6F}" type="pres">
      <dgm:prSet presAssocID="{638A4301-B0FF-4F12-BCE3-EADC87F1D2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CDDE1-09EE-4418-BF8C-D267A3ACF855}" type="pres">
      <dgm:prSet presAssocID="{2F82DCF5-5E5A-4EB0-B56C-51310C26796B}" presName="circle1" presStyleLbl="node1" presStyleIdx="0" presStyleCnt="5"/>
      <dgm:spPr>
        <a:solidFill>
          <a:srgbClr val="6600CC"/>
        </a:solidFill>
      </dgm:spPr>
    </dgm:pt>
    <dgm:pt modelId="{E9405B20-F75C-43AE-8B08-B5360D32F9B3}" type="pres">
      <dgm:prSet presAssocID="{2F82DCF5-5E5A-4EB0-B56C-51310C26796B}" presName="space" presStyleCnt="0"/>
      <dgm:spPr/>
    </dgm:pt>
    <dgm:pt modelId="{B149922E-FDCF-4482-9216-0E63CED737F1}" type="pres">
      <dgm:prSet presAssocID="{2F82DCF5-5E5A-4EB0-B56C-51310C26796B}" presName="rect1" presStyleLbl="alignAcc1" presStyleIdx="0" presStyleCnt="5"/>
      <dgm:spPr/>
      <dgm:t>
        <a:bodyPr/>
        <a:lstStyle/>
        <a:p>
          <a:endParaRPr lang="en-US"/>
        </a:p>
      </dgm:t>
    </dgm:pt>
    <dgm:pt modelId="{8F085883-525F-44C1-B238-7C0768E04B34}" type="pres">
      <dgm:prSet presAssocID="{13862D17-3914-48AB-A749-F0CE614300D3}" presName="vertSpace2" presStyleLbl="node1" presStyleIdx="0" presStyleCnt="5"/>
      <dgm:spPr/>
    </dgm:pt>
    <dgm:pt modelId="{7EE81664-C595-4592-93D6-4C4110323AF3}" type="pres">
      <dgm:prSet presAssocID="{13862D17-3914-48AB-A749-F0CE614300D3}" presName="circle2" presStyleLbl="node1" presStyleIdx="1" presStyleCnt="5"/>
      <dgm:spPr>
        <a:solidFill>
          <a:srgbClr val="00FF00"/>
        </a:solidFill>
      </dgm:spPr>
    </dgm:pt>
    <dgm:pt modelId="{8D27157E-7ECE-4692-BC2A-ACD322974888}" type="pres">
      <dgm:prSet presAssocID="{13862D17-3914-48AB-A749-F0CE614300D3}" presName="rect2" presStyleLbl="alignAcc1" presStyleIdx="1" presStyleCnt="5"/>
      <dgm:spPr/>
      <dgm:t>
        <a:bodyPr/>
        <a:lstStyle/>
        <a:p>
          <a:endParaRPr lang="en-US"/>
        </a:p>
      </dgm:t>
    </dgm:pt>
    <dgm:pt modelId="{E138828E-A33D-495C-ADAA-4C168E4F6EFB}" type="pres">
      <dgm:prSet presAssocID="{1DF7DD40-1AE8-4635-99CE-45635A347679}" presName="vertSpace3" presStyleLbl="node1" presStyleIdx="1" presStyleCnt="5"/>
      <dgm:spPr/>
    </dgm:pt>
    <dgm:pt modelId="{4FB94D76-D904-44FA-A948-2CE8A974C3DD}" type="pres">
      <dgm:prSet presAssocID="{1DF7DD40-1AE8-4635-99CE-45635A347679}" presName="circle3" presStyleLbl="node1" presStyleIdx="2" presStyleCnt="5"/>
      <dgm:spPr>
        <a:solidFill>
          <a:srgbClr val="0000FF"/>
        </a:solidFill>
      </dgm:spPr>
    </dgm:pt>
    <dgm:pt modelId="{7CC65DCF-2863-4FD8-941D-B75DD1789F9E}" type="pres">
      <dgm:prSet presAssocID="{1DF7DD40-1AE8-4635-99CE-45635A347679}" presName="rect3" presStyleLbl="alignAcc1" presStyleIdx="2" presStyleCnt="5"/>
      <dgm:spPr/>
      <dgm:t>
        <a:bodyPr/>
        <a:lstStyle/>
        <a:p>
          <a:endParaRPr lang="en-US"/>
        </a:p>
      </dgm:t>
    </dgm:pt>
    <dgm:pt modelId="{5B844140-77CC-44DF-A646-718663E4AF1F}" type="pres">
      <dgm:prSet presAssocID="{826A615D-9A99-4ECF-906D-237CBB8B1C6D}" presName="vertSpace4" presStyleLbl="node1" presStyleIdx="2" presStyleCnt="5"/>
      <dgm:spPr/>
    </dgm:pt>
    <dgm:pt modelId="{44EC6031-EC44-4B1B-AF76-6D90F67C3807}" type="pres">
      <dgm:prSet presAssocID="{826A615D-9A99-4ECF-906D-237CBB8B1C6D}" presName="circle4" presStyleLbl="node1" presStyleIdx="3" presStyleCnt="5"/>
      <dgm:spPr>
        <a:solidFill>
          <a:srgbClr val="FFFF00"/>
        </a:solidFill>
      </dgm:spPr>
    </dgm:pt>
    <dgm:pt modelId="{9E876732-A92D-447B-BE45-BE2745D82225}" type="pres">
      <dgm:prSet presAssocID="{826A615D-9A99-4ECF-906D-237CBB8B1C6D}" presName="rect4" presStyleLbl="alignAcc1" presStyleIdx="3" presStyleCnt="5"/>
      <dgm:spPr/>
      <dgm:t>
        <a:bodyPr/>
        <a:lstStyle/>
        <a:p>
          <a:endParaRPr lang="en-US"/>
        </a:p>
      </dgm:t>
    </dgm:pt>
    <dgm:pt modelId="{AF5C9635-4E86-4C64-AAB5-E33CB670AEE4}" type="pres">
      <dgm:prSet presAssocID="{774040EA-8159-4527-AAE0-1CC3D3002111}" presName="vertSpace5" presStyleLbl="node1" presStyleIdx="3" presStyleCnt="5"/>
      <dgm:spPr/>
    </dgm:pt>
    <dgm:pt modelId="{2FC28E9A-86D5-463E-B16B-1073C4B1C83F}" type="pres">
      <dgm:prSet presAssocID="{774040EA-8159-4527-AAE0-1CC3D3002111}" presName="circle5" presStyleLbl="node1" presStyleIdx="4" presStyleCnt="5"/>
      <dgm:spPr/>
    </dgm:pt>
    <dgm:pt modelId="{0CE6A1B8-D767-41BD-B289-5B2C0912DA71}" type="pres">
      <dgm:prSet presAssocID="{774040EA-8159-4527-AAE0-1CC3D3002111}" presName="rect5" presStyleLbl="alignAcc1" presStyleIdx="4" presStyleCnt="5"/>
      <dgm:spPr/>
      <dgm:t>
        <a:bodyPr/>
        <a:lstStyle/>
        <a:p>
          <a:endParaRPr lang="en-US"/>
        </a:p>
      </dgm:t>
    </dgm:pt>
    <dgm:pt modelId="{EB162898-4E9A-43EA-A958-8D4E3F1A8352}" type="pres">
      <dgm:prSet presAssocID="{2F82DCF5-5E5A-4EB0-B56C-51310C26796B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F6E0C-948F-4424-970F-8F6F743A4247}" type="pres">
      <dgm:prSet presAssocID="{13862D17-3914-48AB-A749-F0CE614300D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E5848-6957-4008-AF25-C8B2EFB432E8}" type="pres">
      <dgm:prSet presAssocID="{1DF7DD40-1AE8-4635-99CE-45635A347679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EE1C7-1EE1-4C4F-B3AE-F33B8E84CB6A}" type="pres">
      <dgm:prSet presAssocID="{826A615D-9A99-4ECF-906D-237CBB8B1C6D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2DC2B-AF2A-4CB2-B062-C2F5B15B6A39}" type="pres">
      <dgm:prSet presAssocID="{774040EA-8159-4527-AAE0-1CC3D3002111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77919-5C2F-44F9-9B22-96EE478C7EA0}" srcId="{638A4301-B0FF-4F12-BCE3-EADC87F1D248}" destId="{1DF7DD40-1AE8-4635-99CE-45635A347679}" srcOrd="2" destOrd="0" parTransId="{C5CEF5C7-794A-489A-93B3-A5EC06D77D3D}" sibTransId="{345A8CBE-BCED-403C-89FE-21149604B72B}"/>
    <dgm:cxn modelId="{591CAC8F-F854-4984-A7D7-8F675F4300D9}" type="presOf" srcId="{13862D17-3914-48AB-A749-F0CE614300D3}" destId="{8D27157E-7ECE-4692-BC2A-ACD322974888}" srcOrd="0" destOrd="0" presId="urn:microsoft.com/office/officeart/2005/8/layout/target3"/>
    <dgm:cxn modelId="{93CA605F-E7E0-4F65-AE9B-5EEF981179C7}" type="presOf" srcId="{774040EA-8159-4527-AAE0-1CC3D3002111}" destId="{45D2DC2B-AF2A-4CB2-B062-C2F5B15B6A39}" srcOrd="1" destOrd="0" presId="urn:microsoft.com/office/officeart/2005/8/layout/target3"/>
    <dgm:cxn modelId="{48D20D6E-7B12-4D8F-8276-3B47E434370A}" type="presOf" srcId="{2F82DCF5-5E5A-4EB0-B56C-51310C26796B}" destId="{B149922E-FDCF-4482-9216-0E63CED737F1}" srcOrd="0" destOrd="0" presId="urn:microsoft.com/office/officeart/2005/8/layout/target3"/>
    <dgm:cxn modelId="{0F01A424-E1F0-4D18-AB4A-FD6842116C39}" srcId="{638A4301-B0FF-4F12-BCE3-EADC87F1D248}" destId="{2F82DCF5-5E5A-4EB0-B56C-51310C26796B}" srcOrd="0" destOrd="0" parTransId="{2185053B-4A61-44BD-95E5-F478572CE2F2}" sibTransId="{83C2F0DA-C2A1-4868-B593-8C0ED8E12B52}"/>
    <dgm:cxn modelId="{AA13DCA2-1F94-4135-BDEB-E3E1199E3DC1}" srcId="{638A4301-B0FF-4F12-BCE3-EADC87F1D248}" destId="{13862D17-3914-48AB-A749-F0CE614300D3}" srcOrd="1" destOrd="0" parTransId="{FC67DABD-3CD6-4875-8BD5-4C0ACD534855}" sibTransId="{869DF0A6-36BD-4E6C-9481-6B3ECF1AB69C}"/>
    <dgm:cxn modelId="{EE5E64A1-6AD6-416F-AC7F-BC4BD47A65FA}" type="presOf" srcId="{774040EA-8159-4527-AAE0-1CC3D3002111}" destId="{0CE6A1B8-D767-41BD-B289-5B2C0912DA71}" srcOrd="0" destOrd="0" presId="urn:microsoft.com/office/officeart/2005/8/layout/target3"/>
    <dgm:cxn modelId="{FB672405-F88E-454F-BAFF-673C4D08A0B9}" type="presOf" srcId="{1DF7DD40-1AE8-4635-99CE-45635A347679}" destId="{7CC65DCF-2863-4FD8-941D-B75DD1789F9E}" srcOrd="0" destOrd="0" presId="urn:microsoft.com/office/officeart/2005/8/layout/target3"/>
    <dgm:cxn modelId="{1E5696EA-8A66-4B6E-A005-8E21061BB588}" type="presOf" srcId="{13862D17-3914-48AB-A749-F0CE614300D3}" destId="{02BF6E0C-948F-4424-970F-8F6F743A4247}" srcOrd="1" destOrd="0" presId="urn:microsoft.com/office/officeart/2005/8/layout/target3"/>
    <dgm:cxn modelId="{38FEC027-4962-422E-A1CB-5F2DFDB023F3}" srcId="{638A4301-B0FF-4F12-BCE3-EADC87F1D248}" destId="{826A615D-9A99-4ECF-906D-237CBB8B1C6D}" srcOrd="3" destOrd="0" parTransId="{A69983FF-B915-436C-A5E8-EF1526F2D10B}" sibTransId="{F348C271-A6BF-4291-94BC-B5BF33C3F255}"/>
    <dgm:cxn modelId="{D9049575-67A9-47DC-893E-FED3EDAC56A3}" srcId="{638A4301-B0FF-4F12-BCE3-EADC87F1D248}" destId="{774040EA-8159-4527-AAE0-1CC3D3002111}" srcOrd="4" destOrd="0" parTransId="{96606244-2605-4194-8998-B9E097392D09}" sibTransId="{020CA40A-CDCE-4964-91CB-ECCA37F4FFB4}"/>
    <dgm:cxn modelId="{DEEC6E76-E945-488F-9513-F453A442183E}" type="presOf" srcId="{1DF7DD40-1AE8-4635-99CE-45635A347679}" destId="{274E5848-6957-4008-AF25-C8B2EFB432E8}" srcOrd="1" destOrd="0" presId="urn:microsoft.com/office/officeart/2005/8/layout/target3"/>
    <dgm:cxn modelId="{7DDF0F0A-A464-4B66-9A99-C859CAE8162E}" type="presOf" srcId="{826A615D-9A99-4ECF-906D-237CBB8B1C6D}" destId="{9E876732-A92D-447B-BE45-BE2745D82225}" srcOrd="0" destOrd="0" presId="urn:microsoft.com/office/officeart/2005/8/layout/target3"/>
    <dgm:cxn modelId="{3F095906-E803-4F5A-B79F-E4151D1E49F9}" type="presOf" srcId="{638A4301-B0FF-4F12-BCE3-EADC87F1D248}" destId="{A88A12CD-7E3F-4B5A-A1F0-D79D285C6C6F}" srcOrd="0" destOrd="0" presId="urn:microsoft.com/office/officeart/2005/8/layout/target3"/>
    <dgm:cxn modelId="{21CB1F72-0589-4735-A0BE-1053094C27F7}" type="presOf" srcId="{826A615D-9A99-4ECF-906D-237CBB8B1C6D}" destId="{92BEE1C7-1EE1-4C4F-B3AE-F33B8E84CB6A}" srcOrd="1" destOrd="0" presId="urn:microsoft.com/office/officeart/2005/8/layout/target3"/>
    <dgm:cxn modelId="{48325C14-006B-44AC-B5EC-D26FAC9AAB14}" type="presOf" srcId="{2F82DCF5-5E5A-4EB0-B56C-51310C26796B}" destId="{EB162898-4E9A-43EA-A958-8D4E3F1A8352}" srcOrd="1" destOrd="0" presId="urn:microsoft.com/office/officeart/2005/8/layout/target3"/>
    <dgm:cxn modelId="{764E6186-B74C-45E4-B63E-2F5ED9B16610}" type="presParOf" srcId="{A88A12CD-7E3F-4B5A-A1F0-D79D285C6C6F}" destId="{537CDDE1-09EE-4418-BF8C-D267A3ACF855}" srcOrd="0" destOrd="0" presId="urn:microsoft.com/office/officeart/2005/8/layout/target3"/>
    <dgm:cxn modelId="{A183FABB-AE7F-4016-87C3-C68CCD4CB4F3}" type="presParOf" srcId="{A88A12CD-7E3F-4B5A-A1F0-D79D285C6C6F}" destId="{E9405B20-F75C-43AE-8B08-B5360D32F9B3}" srcOrd="1" destOrd="0" presId="urn:microsoft.com/office/officeart/2005/8/layout/target3"/>
    <dgm:cxn modelId="{AD5DBFEE-2E9C-4C92-9A93-F9694D680E62}" type="presParOf" srcId="{A88A12CD-7E3F-4B5A-A1F0-D79D285C6C6F}" destId="{B149922E-FDCF-4482-9216-0E63CED737F1}" srcOrd="2" destOrd="0" presId="urn:microsoft.com/office/officeart/2005/8/layout/target3"/>
    <dgm:cxn modelId="{054BE2EB-D969-44FE-8ECD-7EBBA5CC9DE5}" type="presParOf" srcId="{A88A12CD-7E3F-4B5A-A1F0-D79D285C6C6F}" destId="{8F085883-525F-44C1-B238-7C0768E04B34}" srcOrd="3" destOrd="0" presId="urn:microsoft.com/office/officeart/2005/8/layout/target3"/>
    <dgm:cxn modelId="{EF71C588-39BF-4053-934D-BCDC66CF9672}" type="presParOf" srcId="{A88A12CD-7E3F-4B5A-A1F0-D79D285C6C6F}" destId="{7EE81664-C595-4592-93D6-4C4110323AF3}" srcOrd="4" destOrd="0" presId="urn:microsoft.com/office/officeart/2005/8/layout/target3"/>
    <dgm:cxn modelId="{87712FA4-DAFA-4621-8400-AC092D14A9E5}" type="presParOf" srcId="{A88A12CD-7E3F-4B5A-A1F0-D79D285C6C6F}" destId="{8D27157E-7ECE-4692-BC2A-ACD322974888}" srcOrd="5" destOrd="0" presId="urn:microsoft.com/office/officeart/2005/8/layout/target3"/>
    <dgm:cxn modelId="{C16517A4-F362-4A9E-A8B2-33D730D947E2}" type="presParOf" srcId="{A88A12CD-7E3F-4B5A-A1F0-D79D285C6C6F}" destId="{E138828E-A33D-495C-ADAA-4C168E4F6EFB}" srcOrd="6" destOrd="0" presId="urn:microsoft.com/office/officeart/2005/8/layout/target3"/>
    <dgm:cxn modelId="{ECEF0B54-5B38-48E9-A78B-481D38B13320}" type="presParOf" srcId="{A88A12CD-7E3F-4B5A-A1F0-D79D285C6C6F}" destId="{4FB94D76-D904-44FA-A948-2CE8A974C3DD}" srcOrd="7" destOrd="0" presId="urn:microsoft.com/office/officeart/2005/8/layout/target3"/>
    <dgm:cxn modelId="{86103DBC-2F65-4D23-97F3-8636F09BFFD7}" type="presParOf" srcId="{A88A12CD-7E3F-4B5A-A1F0-D79D285C6C6F}" destId="{7CC65DCF-2863-4FD8-941D-B75DD1789F9E}" srcOrd="8" destOrd="0" presId="urn:microsoft.com/office/officeart/2005/8/layout/target3"/>
    <dgm:cxn modelId="{751AA751-A371-4B35-B997-A6A7DAC75869}" type="presParOf" srcId="{A88A12CD-7E3F-4B5A-A1F0-D79D285C6C6F}" destId="{5B844140-77CC-44DF-A646-718663E4AF1F}" srcOrd="9" destOrd="0" presId="urn:microsoft.com/office/officeart/2005/8/layout/target3"/>
    <dgm:cxn modelId="{134228C0-DCF4-4923-8AC3-DB8809CA6454}" type="presParOf" srcId="{A88A12CD-7E3F-4B5A-A1F0-D79D285C6C6F}" destId="{44EC6031-EC44-4B1B-AF76-6D90F67C3807}" srcOrd="10" destOrd="0" presId="urn:microsoft.com/office/officeart/2005/8/layout/target3"/>
    <dgm:cxn modelId="{C5385DCB-9072-4E5F-ABF0-7DADAED57B60}" type="presParOf" srcId="{A88A12CD-7E3F-4B5A-A1F0-D79D285C6C6F}" destId="{9E876732-A92D-447B-BE45-BE2745D82225}" srcOrd="11" destOrd="0" presId="urn:microsoft.com/office/officeart/2005/8/layout/target3"/>
    <dgm:cxn modelId="{7FF0F814-0BD6-400B-A7E5-15EAD90CED5D}" type="presParOf" srcId="{A88A12CD-7E3F-4B5A-A1F0-D79D285C6C6F}" destId="{AF5C9635-4E86-4C64-AAB5-E33CB670AEE4}" srcOrd="12" destOrd="0" presId="urn:microsoft.com/office/officeart/2005/8/layout/target3"/>
    <dgm:cxn modelId="{1B33635A-0D6A-4D42-8324-296A6F32918E}" type="presParOf" srcId="{A88A12CD-7E3F-4B5A-A1F0-D79D285C6C6F}" destId="{2FC28E9A-86D5-463E-B16B-1073C4B1C83F}" srcOrd="13" destOrd="0" presId="urn:microsoft.com/office/officeart/2005/8/layout/target3"/>
    <dgm:cxn modelId="{000518F0-9B4D-44B9-83B4-5F40093A057F}" type="presParOf" srcId="{A88A12CD-7E3F-4B5A-A1F0-D79D285C6C6F}" destId="{0CE6A1B8-D767-41BD-B289-5B2C0912DA71}" srcOrd="14" destOrd="0" presId="urn:microsoft.com/office/officeart/2005/8/layout/target3"/>
    <dgm:cxn modelId="{C80C552A-7CC4-46BC-860A-F6CCFD2EDCDA}" type="presParOf" srcId="{A88A12CD-7E3F-4B5A-A1F0-D79D285C6C6F}" destId="{EB162898-4E9A-43EA-A958-8D4E3F1A8352}" srcOrd="15" destOrd="0" presId="urn:microsoft.com/office/officeart/2005/8/layout/target3"/>
    <dgm:cxn modelId="{435B449E-007A-4CC0-BF79-FEDFDA160B23}" type="presParOf" srcId="{A88A12CD-7E3F-4B5A-A1F0-D79D285C6C6F}" destId="{02BF6E0C-948F-4424-970F-8F6F743A4247}" srcOrd="16" destOrd="0" presId="urn:microsoft.com/office/officeart/2005/8/layout/target3"/>
    <dgm:cxn modelId="{FE445D44-7B1C-4482-B7FA-48144222F4F0}" type="presParOf" srcId="{A88A12CD-7E3F-4B5A-A1F0-D79D285C6C6F}" destId="{274E5848-6957-4008-AF25-C8B2EFB432E8}" srcOrd="17" destOrd="0" presId="urn:microsoft.com/office/officeart/2005/8/layout/target3"/>
    <dgm:cxn modelId="{62F8B77F-A04F-4286-B2C5-5BD934AC1AD7}" type="presParOf" srcId="{A88A12CD-7E3F-4B5A-A1F0-D79D285C6C6F}" destId="{92BEE1C7-1EE1-4C4F-B3AE-F33B8E84CB6A}" srcOrd="18" destOrd="0" presId="urn:microsoft.com/office/officeart/2005/8/layout/target3"/>
    <dgm:cxn modelId="{83FE6389-2421-484D-B8C0-372D7EE45164}" type="presParOf" srcId="{A88A12CD-7E3F-4B5A-A1F0-D79D285C6C6F}" destId="{45D2DC2B-AF2A-4CB2-B062-C2F5B15B6A39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C4D70-64E2-4BF6-B52B-0964DED5AA30}" type="doc">
      <dgm:prSet loTypeId="urn:microsoft.com/office/officeart/2005/8/layout/vList3" loCatId="list" qsTypeId="urn:microsoft.com/office/officeart/2005/8/quickstyle/3d2" qsCatId="3D" csTypeId="urn:microsoft.com/office/officeart/2005/8/colors/colorful4" csCatId="colorful" phldr="1"/>
      <dgm:spPr/>
    </dgm:pt>
    <dgm:pt modelId="{DCDBCF70-60E3-4F98-A980-92479969B611}">
      <dgm:prSet phldrT="[Text]"/>
      <dgm:spPr/>
      <dgm:t>
        <a:bodyPr/>
        <a:lstStyle/>
        <a:p>
          <a:pPr algn="l"/>
          <a:r>
            <a:rPr lang="en-US" dirty="0" smtClean="0">
              <a:solidFill>
                <a:sysClr val="windowText" lastClr="000000"/>
              </a:solidFill>
            </a:rPr>
            <a:t>Continue present system as it provide knowledge  on marine cartography as well as  develop </a:t>
          </a:r>
          <a:r>
            <a:rPr lang="en-GB" b="0" i="0" dirty="0" smtClean="0">
              <a:solidFill>
                <a:sysClr val="windowText" lastClr="000000"/>
              </a:solidFill>
            </a:rPr>
            <a:t>comradeship among the participants</a:t>
          </a:r>
          <a:endParaRPr lang="en-US" dirty="0">
            <a:solidFill>
              <a:sysClr val="windowText" lastClr="000000"/>
            </a:solidFill>
          </a:endParaRPr>
        </a:p>
      </dgm:t>
    </dgm:pt>
    <dgm:pt modelId="{E815AE2F-1898-44D9-BFA8-569462C78362}" type="parTrans" cxnId="{5D0EA9B6-9453-40A4-8357-F1015686D10D}">
      <dgm:prSet/>
      <dgm:spPr/>
      <dgm:t>
        <a:bodyPr/>
        <a:lstStyle/>
        <a:p>
          <a:pPr algn="l"/>
          <a:endParaRPr lang="en-US">
            <a:solidFill>
              <a:sysClr val="windowText" lastClr="000000"/>
            </a:solidFill>
          </a:endParaRPr>
        </a:p>
      </dgm:t>
    </dgm:pt>
    <dgm:pt modelId="{0684535B-4180-49CB-B2A5-759ED356B41B}" type="sibTrans" cxnId="{5D0EA9B6-9453-40A4-8357-F1015686D10D}">
      <dgm:prSet/>
      <dgm:spPr/>
      <dgm:t>
        <a:bodyPr/>
        <a:lstStyle/>
        <a:p>
          <a:pPr algn="l"/>
          <a:endParaRPr lang="en-US">
            <a:solidFill>
              <a:sysClr val="windowText" lastClr="000000"/>
            </a:solidFill>
          </a:endParaRPr>
        </a:p>
      </dgm:t>
    </dgm:pt>
    <dgm:pt modelId="{12BCC40F-7197-4CE0-AB7E-9B0EE2763914}">
      <dgm:prSet phldrT="[Text]"/>
      <dgm:spPr/>
      <dgm:t>
        <a:bodyPr/>
        <a:lstStyle/>
        <a:p>
          <a:pPr algn="l"/>
          <a:r>
            <a:rPr lang="en-US" dirty="0" smtClean="0">
              <a:solidFill>
                <a:sysClr val="windowText" lastClr="000000"/>
              </a:solidFill>
            </a:rPr>
            <a:t>Provide knowledge on raster ENC </a:t>
          </a:r>
          <a:r>
            <a:rPr lang="en-US" dirty="0" smtClean="0">
              <a:solidFill>
                <a:sysClr val="windowText" lastClr="000000"/>
              </a:solidFill>
            </a:rPr>
            <a:t>production </a:t>
          </a:r>
          <a:endParaRPr lang="en-US" dirty="0">
            <a:solidFill>
              <a:sysClr val="windowText" lastClr="000000"/>
            </a:solidFill>
          </a:endParaRPr>
        </a:p>
      </dgm:t>
    </dgm:pt>
    <dgm:pt modelId="{9F045899-FFFE-42CA-99D9-EC42870D75B3}" type="parTrans" cxnId="{0F1B1D12-3DEF-46F4-BF86-16AA8890A996}">
      <dgm:prSet/>
      <dgm:spPr/>
      <dgm:t>
        <a:bodyPr/>
        <a:lstStyle/>
        <a:p>
          <a:pPr algn="l"/>
          <a:endParaRPr lang="en-US">
            <a:solidFill>
              <a:sysClr val="windowText" lastClr="000000"/>
            </a:solidFill>
          </a:endParaRPr>
        </a:p>
      </dgm:t>
    </dgm:pt>
    <dgm:pt modelId="{6F5CEC25-590F-421E-A1DC-A7C75508E019}" type="sibTrans" cxnId="{0F1B1D12-3DEF-46F4-BF86-16AA8890A996}">
      <dgm:prSet/>
      <dgm:spPr/>
      <dgm:t>
        <a:bodyPr/>
        <a:lstStyle/>
        <a:p>
          <a:pPr algn="l"/>
          <a:endParaRPr lang="en-US">
            <a:solidFill>
              <a:sysClr val="windowText" lastClr="000000"/>
            </a:solidFill>
          </a:endParaRPr>
        </a:p>
      </dgm:t>
    </dgm:pt>
    <dgm:pt modelId="{055D0F89-7B8D-4ACE-83D4-4047DA8E86CF}">
      <dgm:prSet phldrT="[Text]"/>
      <dgm:spPr/>
      <dgm:t>
        <a:bodyPr/>
        <a:lstStyle/>
        <a:p>
          <a:pPr algn="l"/>
          <a:r>
            <a:rPr lang="en-US" dirty="0" smtClean="0">
              <a:solidFill>
                <a:sysClr val="windowText" lastClr="000000"/>
              </a:solidFill>
            </a:rPr>
            <a:t>Provide knowledge on conversation of other data formats for use with cartographic software</a:t>
          </a:r>
          <a:endParaRPr lang="en-US" dirty="0">
            <a:solidFill>
              <a:sysClr val="windowText" lastClr="000000"/>
            </a:solidFill>
          </a:endParaRPr>
        </a:p>
      </dgm:t>
    </dgm:pt>
    <dgm:pt modelId="{CFC668D3-E578-4436-A82C-C91737C1CEBC}" type="parTrans" cxnId="{1EBEF202-E709-445E-840C-BA1B6C6481ED}">
      <dgm:prSet/>
      <dgm:spPr/>
      <dgm:t>
        <a:bodyPr/>
        <a:lstStyle/>
        <a:p>
          <a:pPr algn="l"/>
          <a:endParaRPr lang="en-US">
            <a:solidFill>
              <a:sysClr val="windowText" lastClr="000000"/>
            </a:solidFill>
          </a:endParaRPr>
        </a:p>
      </dgm:t>
    </dgm:pt>
    <dgm:pt modelId="{037813D7-E5E8-4BC1-BB78-FCA68EA7F2BA}" type="sibTrans" cxnId="{1EBEF202-E709-445E-840C-BA1B6C6481ED}">
      <dgm:prSet/>
      <dgm:spPr/>
      <dgm:t>
        <a:bodyPr/>
        <a:lstStyle/>
        <a:p>
          <a:pPr algn="l"/>
          <a:endParaRPr lang="en-US">
            <a:solidFill>
              <a:sysClr val="windowText" lastClr="000000"/>
            </a:solidFill>
          </a:endParaRPr>
        </a:p>
      </dgm:t>
    </dgm:pt>
    <dgm:pt modelId="{94DD7209-8C28-4008-93EB-BF919B63FB36}">
      <dgm:prSet phldrT="[Text]"/>
      <dgm:spPr/>
      <dgm:t>
        <a:bodyPr/>
        <a:lstStyle/>
        <a:p>
          <a:pPr algn="l"/>
          <a:r>
            <a:rPr lang="en-US" dirty="0" smtClean="0">
              <a:solidFill>
                <a:sysClr val="windowText" lastClr="000000"/>
              </a:solidFill>
            </a:rPr>
            <a:t>Inclusion of aspects of S-100</a:t>
          </a:r>
          <a:endParaRPr lang="en-US" dirty="0">
            <a:solidFill>
              <a:sysClr val="windowText" lastClr="000000"/>
            </a:solidFill>
          </a:endParaRPr>
        </a:p>
      </dgm:t>
    </dgm:pt>
    <dgm:pt modelId="{1019AFDB-C49C-4CE7-9C53-9017BD2060DE}" type="parTrans" cxnId="{E5A712DF-D669-4089-9C78-437F23EE9178}">
      <dgm:prSet/>
      <dgm:spPr/>
      <dgm:t>
        <a:bodyPr/>
        <a:lstStyle/>
        <a:p>
          <a:pPr algn="l"/>
          <a:endParaRPr lang="en-US">
            <a:solidFill>
              <a:sysClr val="windowText" lastClr="000000"/>
            </a:solidFill>
          </a:endParaRPr>
        </a:p>
      </dgm:t>
    </dgm:pt>
    <dgm:pt modelId="{4661516F-B283-4F96-8410-3B7A94D46130}" type="sibTrans" cxnId="{E5A712DF-D669-4089-9C78-437F23EE9178}">
      <dgm:prSet/>
      <dgm:spPr/>
      <dgm:t>
        <a:bodyPr/>
        <a:lstStyle/>
        <a:p>
          <a:pPr algn="l"/>
          <a:endParaRPr lang="en-US">
            <a:solidFill>
              <a:sysClr val="windowText" lastClr="000000"/>
            </a:solidFill>
          </a:endParaRPr>
        </a:p>
      </dgm:t>
    </dgm:pt>
    <dgm:pt modelId="{14F4B51A-C6FA-4E45-A69E-2C8BF9B42F91}" type="pres">
      <dgm:prSet presAssocID="{A22C4D70-64E2-4BF6-B52B-0964DED5AA30}" presName="linearFlow" presStyleCnt="0">
        <dgm:presLayoutVars>
          <dgm:dir/>
          <dgm:resizeHandles val="exact"/>
        </dgm:presLayoutVars>
      </dgm:prSet>
      <dgm:spPr/>
    </dgm:pt>
    <dgm:pt modelId="{F47C7BB3-F9DE-4742-87A0-95A658EB146B}" type="pres">
      <dgm:prSet presAssocID="{DCDBCF70-60E3-4F98-A980-92479969B611}" presName="composite" presStyleCnt="0"/>
      <dgm:spPr/>
    </dgm:pt>
    <dgm:pt modelId="{C7CCFF37-6C72-48E7-90DF-B8765839E403}" type="pres">
      <dgm:prSet presAssocID="{DCDBCF70-60E3-4F98-A980-92479969B611}" presName="imgShp" presStyleLbl="fgImgPlace1" presStyleIdx="0" presStyleCnt="4" custLinFactX="-32753" custLinFactNeighborX="-100000"/>
      <dgm:spPr/>
    </dgm:pt>
    <dgm:pt modelId="{198DF8D8-1B20-4776-A2AF-0F34B1B8D1AF}" type="pres">
      <dgm:prSet presAssocID="{DCDBCF70-60E3-4F98-A980-92479969B611}" presName="txShp" presStyleLbl="node1" presStyleIdx="0" presStyleCnt="4" custScaleX="128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1E41C-E614-4E77-A0FA-A6372DE2CEDB}" type="pres">
      <dgm:prSet presAssocID="{0684535B-4180-49CB-B2A5-759ED356B41B}" presName="spacing" presStyleCnt="0"/>
      <dgm:spPr/>
    </dgm:pt>
    <dgm:pt modelId="{CA161425-5575-43ED-B88E-DD9FB419B23C}" type="pres">
      <dgm:prSet presAssocID="{12BCC40F-7197-4CE0-AB7E-9B0EE2763914}" presName="composite" presStyleCnt="0"/>
      <dgm:spPr/>
    </dgm:pt>
    <dgm:pt modelId="{8634EBAA-9822-4948-9316-BF8E845B9E7A}" type="pres">
      <dgm:prSet presAssocID="{12BCC40F-7197-4CE0-AB7E-9B0EE2763914}" presName="imgShp" presStyleLbl="fgImgPlace1" presStyleIdx="1" presStyleCnt="4" custLinFactX="-32753" custLinFactNeighborX="-100000"/>
      <dgm:spPr/>
    </dgm:pt>
    <dgm:pt modelId="{9533386F-EE90-49B6-8566-B3814679AAAD}" type="pres">
      <dgm:prSet presAssocID="{12BCC40F-7197-4CE0-AB7E-9B0EE2763914}" presName="txShp" presStyleLbl="node1" presStyleIdx="1" presStyleCnt="4" custScaleX="128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74F35-1EBF-460C-8AF7-BE75EC36AEAB}" type="pres">
      <dgm:prSet presAssocID="{6F5CEC25-590F-421E-A1DC-A7C75508E019}" presName="spacing" presStyleCnt="0"/>
      <dgm:spPr/>
    </dgm:pt>
    <dgm:pt modelId="{A6CD5245-A2AF-4F03-B8C7-889BE916E1B4}" type="pres">
      <dgm:prSet presAssocID="{055D0F89-7B8D-4ACE-83D4-4047DA8E86CF}" presName="composite" presStyleCnt="0"/>
      <dgm:spPr/>
    </dgm:pt>
    <dgm:pt modelId="{44D758AE-1346-4090-BE9E-BFADB9029416}" type="pres">
      <dgm:prSet presAssocID="{055D0F89-7B8D-4ACE-83D4-4047DA8E86CF}" presName="imgShp" presStyleLbl="fgImgPlace1" presStyleIdx="2" presStyleCnt="4" custLinFactX="-32753" custLinFactNeighborX="-100000"/>
      <dgm:spPr/>
    </dgm:pt>
    <dgm:pt modelId="{560FD616-0C1D-4C7B-A7C2-EC3A01ED1242}" type="pres">
      <dgm:prSet presAssocID="{055D0F89-7B8D-4ACE-83D4-4047DA8E86CF}" presName="txShp" presStyleLbl="node1" presStyleIdx="2" presStyleCnt="4" custScaleX="128702" custLinFactNeighborX="1246" custLinFactNeighborY="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7F193-AC04-4663-9F05-D80923936454}" type="pres">
      <dgm:prSet presAssocID="{037813D7-E5E8-4BC1-BB78-FCA68EA7F2BA}" presName="spacing" presStyleCnt="0"/>
      <dgm:spPr/>
    </dgm:pt>
    <dgm:pt modelId="{5BC0EAC9-0A1C-4C7A-BCAB-D856E88F0C6E}" type="pres">
      <dgm:prSet presAssocID="{94DD7209-8C28-4008-93EB-BF919B63FB36}" presName="composite" presStyleCnt="0"/>
      <dgm:spPr/>
    </dgm:pt>
    <dgm:pt modelId="{F52535E1-B201-4D9C-B6A6-FE02A4319BB5}" type="pres">
      <dgm:prSet presAssocID="{94DD7209-8C28-4008-93EB-BF919B63FB36}" presName="imgShp" presStyleLbl="fgImgPlace1" presStyleIdx="3" presStyleCnt="4" custLinFactX="-32753" custLinFactNeighborX="-100000"/>
      <dgm:spPr/>
    </dgm:pt>
    <dgm:pt modelId="{B6C0CBB8-6EAB-4CF6-AAC7-F17210B6BBA4}" type="pres">
      <dgm:prSet presAssocID="{94DD7209-8C28-4008-93EB-BF919B63FB36}" presName="txShp" presStyleLbl="node1" presStyleIdx="3" presStyleCnt="4" custScaleX="128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C3EB8A-C9BA-4856-9AD1-ACB83B092214}" type="presOf" srcId="{055D0F89-7B8D-4ACE-83D4-4047DA8E86CF}" destId="{560FD616-0C1D-4C7B-A7C2-EC3A01ED1242}" srcOrd="0" destOrd="0" presId="urn:microsoft.com/office/officeart/2005/8/layout/vList3"/>
    <dgm:cxn modelId="{E5A712DF-D669-4089-9C78-437F23EE9178}" srcId="{A22C4D70-64E2-4BF6-B52B-0964DED5AA30}" destId="{94DD7209-8C28-4008-93EB-BF919B63FB36}" srcOrd="3" destOrd="0" parTransId="{1019AFDB-C49C-4CE7-9C53-9017BD2060DE}" sibTransId="{4661516F-B283-4F96-8410-3B7A94D46130}"/>
    <dgm:cxn modelId="{DE7FF330-BE39-4C31-8E81-A542FAD6276B}" type="presOf" srcId="{12BCC40F-7197-4CE0-AB7E-9B0EE2763914}" destId="{9533386F-EE90-49B6-8566-B3814679AAAD}" srcOrd="0" destOrd="0" presId="urn:microsoft.com/office/officeart/2005/8/layout/vList3"/>
    <dgm:cxn modelId="{5D0EA9B6-9453-40A4-8357-F1015686D10D}" srcId="{A22C4D70-64E2-4BF6-B52B-0964DED5AA30}" destId="{DCDBCF70-60E3-4F98-A980-92479969B611}" srcOrd="0" destOrd="0" parTransId="{E815AE2F-1898-44D9-BFA8-569462C78362}" sibTransId="{0684535B-4180-49CB-B2A5-759ED356B41B}"/>
    <dgm:cxn modelId="{E776AD9E-9EBE-468B-A3E7-9DC7542C8E06}" type="presOf" srcId="{A22C4D70-64E2-4BF6-B52B-0964DED5AA30}" destId="{14F4B51A-C6FA-4E45-A69E-2C8BF9B42F91}" srcOrd="0" destOrd="0" presId="urn:microsoft.com/office/officeart/2005/8/layout/vList3"/>
    <dgm:cxn modelId="{E1F17C7B-FB68-4431-89E0-5AAE1949988B}" type="presOf" srcId="{DCDBCF70-60E3-4F98-A980-92479969B611}" destId="{198DF8D8-1B20-4776-A2AF-0F34B1B8D1AF}" srcOrd="0" destOrd="0" presId="urn:microsoft.com/office/officeart/2005/8/layout/vList3"/>
    <dgm:cxn modelId="{0F1B1D12-3DEF-46F4-BF86-16AA8890A996}" srcId="{A22C4D70-64E2-4BF6-B52B-0964DED5AA30}" destId="{12BCC40F-7197-4CE0-AB7E-9B0EE2763914}" srcOrd="1" destOrd="0" parTransId="{9F045899-FFFE-42CA-99D9-EC42870D75B3}" sibTransId="{6F5CEC25-590F-421E-A1DC-A7C75508E019}"/>
    <dgm:cxn modelId="{52284921-FAEA-40E6-B720-458033E26338}" type="presOf" srcId="{94DD7209-8C28-4008-93EB-BF919B63FB36}" destId="{B6C0CBB8-6EAB-4CF6-AAC7-F17210B6BBA4}" srcOrd="0" destOrd="0" presId="urn:microsoft.com/office/officeart/2005/8/layout/vList3"/>
    <dgm:cxn modelId="{1EBEF202-E709-445E-840C-BA1B6C6481ED}" srcId="{A22C4D70-64E2-4BF6-B52B-0964DED5AA30}" destId="{055D0F89-7B8D-4ACE-83D4-4047DA8E86CF}" srcOrd="2" destOrd="0" parTransId="{CFC668D3-E578-4436-A82C-C91737C1CEBC}" sibTransId="{037813D7-E5E8-4BC1-BB78-FCA68EA7F2BA}"/>
    <dgm:cxn modelId="{1E332276-1C74-4CC4-8E47-433328FEC936}" type="presParOf" srcId="{14F4B51A-C6FA-4E45-A69E-2C8BF9B42F91}" destId="{F47C7BB3-F9DE-4742-87A0-95A658EB146B}" srcOrd="0" destOrd="0" presId="urn:microsoft.com/office/officeart/2005/8/layout/vList3"/>
    <dgm:cxn modelId="{153B5B38-D5D8-4ECD-AA03-AC4B291F6BCF}" type="presParOf" srcId="{F47C7BB3-F9DE-4742-87A0-95A658EB146B}" destId="{C7CCFF37-6C72-48E7-90DF-B8765839E403}" srcOrd="0" destOrd="0" presId="urn:microsoft.com/office/officeart/2005/8/layout/vList3"/>
    <dgm:cxn modelId="{45D36907-01BC-4BB1-A642-4864C2234ECD}" type="presParOf" srcId="{F47C7BB3-F9DE-4742-87A0-95A658EB146B}" destId="{198DF8D8-1B20-4776-A2AF-0F34B1B8D1AF}" srcOrd="1" destOrd="0" presId="urn:microsoft.com/office/officeart/2005/8/layout/vList3"/>
    <dgm:cxn modelId="{48A36A94-3AF2-4C11-8C63-37A1EB7DA53D}" type="presParOf" srcId="{14F4B51A-C6FA-4E45-A69E-2C8BF9B42F91}" destId="{D621E41C-E614-4E77-A0FA-A6372DE2CEDB}" srcOrd="1" destOrd="0" presId="urn:microsoft.com/office/officeart/2005/8/layout/vList3"/>
    <dgm:cxn modelId="{0EDC5C09-4915-4581-A29C-7FA9E7E82838}" type="presParOf" srcId="{14F4B51A-C6FA-4E45-A69E-2C8BF9B42F91}" destId="{CA161425-5575-43ED-B88E-DD9FB419B23C}" srcOrd="2" destOrd="0" presId="urn:microsoft.com/office/officeart/2005/8/layout/vList3"/>
    <dgm:cxn modelId="{C3D26FFD-0424-41AE-B2F7-6F72B761D673}" type="presParOf" srcId="{CA161425-5575-43ED-B88E-DD9FB419B23C}" destId="{8634EBAA-9822-4948-9316-BF8E845B9E7A}" srcOrd="0" destOrd="0" presId="urn:microsoft.com/office/officeart/2005/8/layout/vList3"/>
    <dgm:cxn modelId="{9EB78642-EBC4-4C55-B1F9-DA7B3CE4657F}" type="presParOf" srcId="{CA161425-5575-43ED-B88E-DD9FB419B23C}" destId="{9533386F-EE90-49B6-8566-B3814679AAAD}" srcOrd="1" destOrd="0" presId="urn:microsoft.com/office/officeart/2005/8/layout/vList3"/>
    <dgm:cxn modelId="{23200936-97C7-493B-A2EF-2B6EC30E483D}" type="presParOf" srcId="{14F4B51A-C6FA-4E45-A69E-2C8BF9B42F91}" destId="{0F774F35-1EBF-460C-8AF7-BE75EC36AEAB}" srcOrd="3" destOrd="0" presId="urn:microsoft.com/office/officeart/2005/8/layout/vList3"/>
    <dgm:cxn modelId="{82BB695F-F259-463A-B9E8-178EDF1A4B17}" type="presParOf" srcId="{14F4B51A-C6FA-4E45-A69E-2C8BF9B42F91}" destId="{A6CD5245-A2AF-4F03-B8C7-889BE916E1B4}" srcOrd="4" destOrd="0" presId="urn:microsoft.com/office/officeart/2005/8/layout/vList3"/>
    <dgm:cxn modelId="{03BABC99-957E-44F3-967B-F1879B609675}" type="presParOf" srcId="{A6CD5245-A2AF-4F03-B8C7-889BE916E1B4}" destId="{44D758AE-1346-4090-BE9E-BFADB9029416}" srcOrd="0" destOrd="0" presId="urn:microsoft.com/office/officeart/2005/8/layout/vList3"/>
    <dgm:cxn modelId="{FEFAD509-92CB-4421-9527-D45F4EDD9767}" type="presParOf" srcId="{A6CD5245-A2AF-4F03-B8C7-889BE916E1B4}" destId="{560FD616-0C1D-4C7B-A7C2-EC3A01ED1242}" srcOrd="1" destOrd="0" presId="urn:microsoft.com/office/officeart/2005/8/layout/vList3"/>
    <dgm:cxn modelId="{EFE6B0BB-85A1-4D94-B48A-84FF45705595}" type="presParOf" srcId="{14F4B51A-C6FA-4E45-A69E-2C8BF9B42F91}" destId="{E8C7F193-AC04-4663-9F05-D80923936454}" srcOrd="5" destOrd="0" presId="urn:microsoft.com/office/officeart/2005/8/layout/vList3"/>
    <dgm:cxn modelId="{AA098BB1-7FF4-4AD2-8A63-A7F24A2A45CD}" type="presParOf" srcId="{14F4B51A-C6FA-4E45-A69E-2C8BF9B42F91}" destId="{5BC0EAC9-0A1C-4C7A-BCAB-D856E88F0C6E}" srcOrd="6" destOrd="0" presId="urn:microsoft.com/office/officeart/2005/8/layout/vList3"/>
    <dgm:cxn modelId="{06ADB3D8-51D7-44E6-8BB1-E6CC6A80E949}" type="presParOf" srcId="{5BC0EAC9-0A1C-4C7A-BCAB-D856E88F0C6E}" destId="{F52535E1-B201-4D9C-B6A6-FE02A4319BB5}" srcOrd="0" destOrd="0" presId="urn:microsoft.com/office/officeart/2005/8/layout/vList3"/>
    <dgm:cxn modelId="{14D78461-CDF5-496B-B6A5-AE4165FEDBD1}" type="presParOf" srcId="{5BC0EAC9-0A1C-4C7A-BCAB-D856E88F0C6E}" destId="{B6C0CBB8-6EAB-4CF6-AAC7-F17210B6BB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18B1-CECA-4C2D-8F78-604ACA26ABB4}">
      <dsp:nvSpPr>
        <dsp:cNvPr id="0" name=""/>
        <dsp:cNvSpPr/>
      </dsp:nvSpPr>
      <dsp:spPr>
        <a:xfrm>
          <a:off x="-5912525" y="-836743"/>
          <a:ext cx="7038730" cy="7038730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AB6C7-6959-4412-A7A5-BE7F71C4A2C9}">
      <dsp:nvSpPr>
        <dsp:cNvPr id="0" name=""/>
        <dsp:cNvSpPr/>
      </dsp:nvSpPr>
      <dsp:spPr>
        <a:xfrm>
          <a:off x="492201" y="326715"/>
          <a:ext cx="11441482" cy="65384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89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Joined Sri Lanka Navy on July 2001.</a:t>
          </a:r>
          <a:endParaRPr lang="en-US" sz="2400" kern="1200" dirty="0"/>
        </a:p>
      </dsp:txBody>
      <dsp:txXfrm>
        <a:off x="492201" y="326715"/>
        <a:ext cx="11441482" cy="653848"/>
      </dsp:txXfrm>
    </dsp:sp>
    <dsp:sp modelId="{EDEEC78E-94E2-457E-B383-D47EF4790555}">
      <dsp:nvSpPr>
        <dsp:cNvPr id="0" name=""/>
        <dsp:cNvSpPr/>
      </dsp:nvSpPr>
      <dsp:spPr>
        <a:xfrm>
          <a:off x="83546" y="244984"/>
          <a:ext cx="817310" cy="817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C048E1-B18B-4B5A-8046-16C82623B8CF}">
      <dsp:nvSpPr>
        <dsp:cNvPr id="0" name=""/>
        <dsp:cNvSpPr/>
      </dsp:nvSpPr>
      <dsp:spPr>
        <a:xfrm>
          <a:off x="960730" y="1307174"/>
          <a:ext cx="10972954" cy="65384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89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Completed Basic Degree in BSc (Naval Science) from University of Goa in 2004.</a:t>
          </a:r>
          <a:endParaRPr lang="en-US" sz="2400" kern="1200" dirty="0" smtClean="0"/>
        </a:p>
      </dsp:txBody>
      <dsp:txXfrm>
        <a:off x="960730" y="1307174"/>
        <a:ext cx="10972954" cy="653848"/>
      </dsp:txXfrm>
    </dsp:sp>
    <dsp:sp modelId="{CD377524-0CC5-4499-BCE2-7F2610B41CB4}">
      <dsp:nvSpPr>
        <dsp:cNvPr id="0" name=""/>
        <dsp:cNvSpPr/>
      </dsp:nvSpPr>
      <dsp:spPr>
        <a:xfrm>
          <a:off x="552075" y="1225443"/>
          <a:ext cx="817310" cy="817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3721EF-1909-4012-9E05-EF2AE8D5448C}">
      <dsp:nvSpPr>
        <dsp:cNvPr id="0" name=""/>
        <dsp:cNvSpPr/>
      </dsp:nvSpPr>
      <dsp:spPr>
        <a:xfrm>
          <a:off x="1104531" y="2287633"/>
          <a:ext cx="10829153" cy="653848"/>
        </a:xfrm>
        <a:prstGeom prst="rect">
          <a:avLst/>
        </a:prstGeom>
        <a:solidFill>
          <a:srgbClr val="80008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89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Completed Basic Hydrography (IHO-cat ‘B’) course from National Institute of Hydrogrpahy-India in 2012.</a:t>
          </a:r>
          <a:endParaRPr lang="en-US" sz="2400" kern="1200" dirty="0" smtClean="0"/>
        </a:p>
      </dsp:txBody>
      <dsp:txXfrm>
        <a:off x="1104531" y="2287633"/>
        <a:ext cx="10829153" cy="653848"/>
      </dsp:txXfrm>
    </dsp:sp>
    <dsp:sp modelId="{44628D91-315E-4FCE-A5DB-8D927A4FF3E3}">
      <dsp:nvSpPr>
        <dsp:cNvPr id="0" name=""/>
        <dsp:cNvSpPr/>
      </dsp:nvSpPr>
      <dsp:spPr>
        <a:xfrm>
          <a:off x="695875" y="2205902"/>
          <a:ext cx="817310" cy="817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3CBC88-AE9C-404A-A869-0A44620481C6}">
      <dsp:nvSpPr>
        <dsp:cNvPr id="0" name=""/>
        <dsp:cNvSpPr/>
      </dsp:nvSpPr>
      <dsp:spPr>
        <a:xfrm>
          <a:off x="960730" y="3268092"/>
          <a:ext cx="10972954" cy="653848"/>
        </a:xfrm>
        <a:prstGeom prst="rect">
          <a:avLst/>
        </a:prstGeom>
        <a:solidFill>
          <a:srgbClr val="99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89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Completed Long Hydrography (IHO- Cat ‘A’)course from National Institute of Hydrogrpahy-India in 2017. </a:t>
          </a:r>
          <a:endParaRPr lang="en-US" sz="2400" kern="1200" dirty="0" smtClean="0"/>
        </a:p>
      </dsp:txBody>
      <dsp:txXfrm>
        <a:off x="960730" y="3268092"/>
        <a:ext cx="10972954" cy="653848"/>
      </dsp:txXfrm>
    </dsp:sp>
    <dsp:sp modelId="{AE64135F-5F21-4F7C-AE73-6EDD276D2397}">
      <dsp:nvSpPr>
        <dsp:cNvPr id="0" name=""/>
        <dsp:cNvSpPr/>
      </dsp:nvSpPr>
      <dsp:spPr>
        <a:xfrm>
          <a:off x="552075" y="3186361"/>
          <a:ext cx="817310" cy="817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3A7E94-B93B-43A0-AA3D-1275DC0C7A9F}">
      <dsp:nvSpPr>
        <dsp:cNvPr id="0" name=""/>
        <dsp:cNvSpPr/>
      </dsp:nvSpPr>
      <dsp:spPr>
        <a:xfrm>
          <a:off x="492201" y="4248551"/>
          <a:ext cx="11441482" cy="653848"/>
        </a:xfrm>
        <a:prstGeom prst="rect">
          <a:avLst/>
        </a:prstGeom>
        <a:solidFill>
          <a:srgbClr val="00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89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Awarded with MSc (Hydrography) Degree from University of Goa 2017. </a:t>
          </a:r>
          <a:endParaRPr lang="en-US" sz="2400" kern="1200" dirty="0"/>
        </a:p>
      </dsp:txBody>
      <dsp:txXfrm>
        <a:off x="492201" y="4248551"/>
        <a:ext cx="11441482" cy="653848"/>
      </dsp:txXfrm>
    </dsp:sp>
    <dsp:sp modelId="{DB3929B9-35EC-462B-8C19-2F4F2107FC20}">
      <dsp:nvSpPr>
        <dsp:cNvPr id="0" name=""/>
        <dsp:cNvSpPr/>
      </dsp:nvSpPr>
      <dsp:spPr>
        <a:xfrm>
          <a:off x="83546" y="4166820"/>
          <a:ext cx="817310" cy="817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CDDE1-09EE-4418-BF8C-D267A3ACF855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9922E-FDCF-4482-9216-0E63CED737F1}">
      <dsp:nvSpPr>
        <dsp:cNvPr id="0" name=""/>
        <dsp:cNvSpPr/>
      </dsp:nvSpPr>
      <dsp:spPr>
        <a:xfrm>
          <a:off x="2175669" y="0"/>
          <a:ext cx="8735218" cy="4351338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Gain knowledge on cartographic work</a:t>
          </a:r>
          <a:endParaRPr lang="en-US" sz="2600" kern="1200" dirty="0"/>
        </a:p>
      </dsp:txBody>
      <dsp:txXfrm>
        <a:off x="2175669" y="0"/>
        <a:ext cx="8735218" cy="924659"/>
      </dsp:txXfrm>
    </dsp:sp>
    <dsp:sp modelId="{7EE81664-C595-4592-93D6-4C4110323AF3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rgbClr val="0099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27157E-7ECE-4692-BC2A-ACD322974888}">
      <dsp:nvSpPr>
        <dsp:cNvPr id="0" name=""/>
        <dsp:cNvSpPr/>
      </dsp:nvSpPr>
      <dsp:spPr>
        <a:xfrm>
          <a:off x="2175669" y="924659"/>
          <a:ext cx="8735218" cy="3209111"/>
        </a:xfrm>
        <a:prstGeom prst="rect">
          <a:avLst/>
        </a:prstGeom>
        <a:solidFill>
          <a:srgbClr val="53FF5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Learn about new cartographic software like </a:t>
          </a:r>
          <a:r>
            <a:rPr lang="en-US" sz="2600" kern="1200" dirty="0" err="1" smtClean="0"/>
            <a:t>Caris</a:t>
          </a:r>
          <a:r>
            <a:rPr lang="en-US" sz="2600" kern="1200" dirty="0" smtClean="0"/>
            <a:t> S-57 composer, Paper chart composer etc.</a:t>
          </a:r>
          <a:endParaRPr lang="en-US" sz="2600" kern="1200" dirty="0"/>
        </a:p>
      </dsp:txBody>
      <dsp:txXfrm>
        <a:off x="2175669" y="924659"/>
        <a:ext cx="8735218" cy="924659"/>
      </dsp:txXfrm>
    </dsp:sp>
    <dsp:sp modelId="{4FB94D76-D904-44FA-A948-2CE8A974C3DD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rgbClr val="6600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C65DCF-2863-4FD8-941D-B75DD1789F9E}">
      <dsp:nvSpPr>
        <dsp:cNvPr id="0" name=""/>
        <dsp:cNvSpPr/>
      </dsp:nvSpPr>
      <dsp:spPr>
        <a:xfrm>
          <a:off x="2175669" y="1849318"/>
          <a:ext cx="8735218" cy="2066885"/>
        </a:xfrm>
        <a:prstGeom prst="rect">
          <a:avLst/>
        </a:prstGeom>
        <a:solidFill>
          <a:srgbClr val="FF7D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Learnt about cartographic standards used in world</a:t>
          </a:r>
          <a:endParaRPr lang="en-US" sz="2600" kern="1200" dirty="0"/>
        </a:p>
      </dsp:txBody>
      <dsp:txXfrm>
        <a:off x="2175669" y="1849318"/>
        <a:ext cx="8735218" cy="924659"/>
      </dsp:txXfrm>
    </dsp:sp>
    <dsp:sp modelId="{44EC6031-EC44-4B1B-AF76-6D90F67C3807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76732-A92D-447B-BE45-BE2745D82225}">
      <dsp:nvSpPr>
        <dsp:cNvPr id="0" name=""/>
        <dsp:cNvSpPr/>
      </dsp:nvSpPr>
      <dsp:spPr>
        <a:xfrm>
          <a:off x="2175669" y="2773977"/>
          <a:ext cx="8735218" cy="924659"/>
        </a:xfrm>
        <a:prstGeom prst="rect">
          <a:avLst/>
        </a:prstGeom>
        <a:solidFill>
          <a:srgbClr val="FFAFA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Problems in getting quality data</a:t>
          </a:r>
          <a:endParaRPr lang="en-US" sz="2600" kern="1200" dirty="0"/>
        </a:p>
      </dsp:txBody>
      <dsp:txXfrm>
        <a:off x="2175669" y="2773977"/>
        <a:ext cx="8735218" cy="924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CDDE1-09EE-4418-BF8C-D267A3ACF855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rgbClr val="6600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9922E-FDCF-4482-9216-0E63CED737F1}">
      <dsp:nvSpPr>
        <dsp:cNvPr id="0" name=""/>
        <dsp:cNvSpPr/>
      </dsp:nvSpPr>
      <dsp:spPr>
        <a:xfrm>
          <a:off x="2175669" y="0"/>
          <a:ext cx="8735218" cy="4351338"/>
        </a:xfrm>
        <a:prstGeom prst="rect">
          <a:avLst/>
        </a:prstGeom>
        <a:solidFill>
          <a:srgbClr val="C993FF">
            <a:alpha val="89804"/>
          </a:srgb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Legal aspects of Chart production</a:t>
          </a:r>
          <a:endParaRPr lang="en-US" sz="2600" kern="1200" dirty="0"/>
        </a:p>
      </dsp:txBody>
      <dsp:txXfrm>
        <a:off x="2175669" y="0"/>
        <a:ext cx="8735218" cy="696214"/>
      </dsp:txXfrm>
    </dsp:sp>
    <dsp:sp modelId="{7EE81664-C595-4592-93D6-4C4110323AF3}">
      <dsp:nvSpPr>
        <dsp:cNvPr id="0" name=""/>
        <dsp:cNvSpPr/>
      </dsp:nvSpPr>
      <dsp:spPr>
        <a:xfrm>
          <a:off x="456890" y="696214"/>
          <a:ext cx="3437557" cy="3437557"/>
        </a:xfrm>
        <a:prstGeom prst="pie">
          <a:avLst>
            <a:gd name="adj1" fmla="val 5400000"/>
            <a:gd name="adj2" fmla="val 16200000"/>
          </a:avLst>
        </a:prstGeom>
        <a:solidFill>
          <a:srgbClr val="00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7157E-7ECE-4692-BC2A-ACD322974888}">
      <dsp:nvSpPr>
        <dsp:cNvPr id="0" name=""/>
        <dsp:cNvSpPr/>
      </dsp:nvSpPr>
      <dsp:spPr>
        <a:xfrm>
          <a:off x="2175669" y="696214"/>
          <a:ext cx="8735218" cy="3437557"/>
        </a:xfrm>
        <a:prstGeom prst="rect">
          <a:avLst/>
        </a:prstGeom>
        <a:solidFill>
          <a:srgbClr val="AFFFAF"/>
        </a:soli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Awareness on what are the sources used for chart production</a:t>
          </a:r>
          <a:endParaRPr lang="en-US" sz="2600" kern="1200" dirty="0"/>
        </a:p>
      </dsp:txBody>
      <dsp:txXfrm>
        <a:off x="2175669" y="696214"/>
        <a:ext cx="8735218" cy="696214"/>
      </dsp:txXfrm>
    </dsp:sp>
    <dsp:sp modelId="{4FB94D76-D904-44FA-A948-2CE8A974C3DD}">
      <dsp:nvSpPr>
        <dsp:cNvPr id="0" name=""/>
        <dsp:cNvSpPr/>
      </dsp:nvSpPr>
      <dsp:spPr>
        <a:xfrm>
          <a:off x="913780" y="1392428"/>
          <a:ext cx="2523776" cy="2523776"/>
        </a:xfrm>
        <a:prstGeom prst="pie">
          <a:avLst>
            <a:gd name="adj1" fmla="val 5400000"/>
            <a:gd name="adj2" fmla="val 1620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65DCF-2863-4FD8-941D-B75DD1789F9E}">
      <dsp:nvSpPr>
        <dsp:cNvPr id="0" name=""/>
        <dsp:cNvSpPr/>
      </dsp:nvSpPr>
      <dsp:spPr>
        <a:xfrm>
          <a:off x="2175669" y="1392428"/>
          <a:ext cx="8735218" cy="2523776"/>
        </a:xfrm>
        <a:prstGeom prst="rect">
          <a:avLst/>
        </a:prstGeom>
        <a:solidFill>
          <a:srgbClr val="A7A7FF">
            <a:alpha val="89804"/>
          </a:srgb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Learn about preparation of </a:t>
          </a:r>
          <a:r>
            <a:rPr lang="en-US" sz="2600" kern="1200" dirty="0" err="1" smtClean="0"/>
            <a:t>Nav</a:t>
          </a:r>
          <a:r>
            <a:rPr lang="en-US" sz="2600" kern="1200" dirty="0" smtClean="0"/>
            <a:t> warnings, Notices to mariners </a:t>
          </a:r>
          <a:endParaRPr lang="en-US" sz="2600" kern="1200" dirty="0"/>
        </a:p>
      </dsp:txBody>
      <dsp:txXfrm>
        <a:off x="2175669" y="1392428"/>
        <a:ext cx="8735218" cy="696214"/>
      </dsp:txXfrm>
    </dsp:sp>
    <dsp:sp modelId="{44EC6031-EC44-4B1B-AF76-6D90F67C3807}">
      <dsp:nvSpPr>
        <dsp:cNvPr id="0" name=""/>
        <dsp:cNvSpPr/>
      </dsp:nvSpPr>
      <dsp:spPr>
        <a:xfrm>
          <a:off x="1370671" y="2088642"/>
          <a:ext cx="1609995" cy="1609995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76732-A92D-447B-BE45-BE2745D82225}">
      <dsp:nvSpPr>
        <dsp:cNvPr id="0" name=""/>
        <dsp:cNvSpPr/>
      </dsp:nvSpPr>
      <dsp:spPr>
        <a:xfrm>
          <a:off x="2175669" y="2088642"/>
          <a:ext cx="8735218" cy="1609995"/>
        </a:xfrm>
        <a:prstGeom prst="rect">
          <a:avLst/>
        </a:prstGeom>
        <a:solidFill>
          <a:srgbClr val="FFFFC5">
            <a:alpha val="89804"/>
          </a:srgbClr>
        </a:soli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Awareness on </a:t>
          </a:r>
          <a:r>
            <a:rPr lang="en-US" sz="2600" kern="1200" dirty="0" smtClean="0"/>
            <a:t>data assessment and ENC </a:t>
          </a:r>
          <a:r>
            <a:rPr lang="en-US" sz="2600" kern="1200" dirty="0" smtClean="0"/>
            <a:t>production</a:t>
          </a:r>
          <a:endParaRPr lang="en-US" sz="2600" kern="1200" dirty="0"/>
        </a:p>
      </dsp:txBody>
      <dsp:txXfrm>
        <a:off x="2175669" y="2088642"/>
        <a:ext cx="8735218" cy="696214"/>
      </dsp:txXfrm>
    </dsp:sp>
    <dsp:sp modelId="{2FC28E9A-86D5-463E-B16B-1073C4B1C83F}">
      <dsp:nvSpPr>
        <dsp:cNvPr id="0" name=""/>
        <dsp:cNvSpPr/>
      </dsp:nvSpPr>
      <dsp:spPr>
        <a:xfrm>
          <a:off x="1827561" y="2784856"/>
          <a:ext cx="696214" cy="69621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6A1B8-D767-41BD-B289-5B2C0912DA71}">
      <dsp:nvSpPr>
        <dsp:cNvPr id="0" name=""/>
        <dsp:cNvSpPr/>
      </dsp:nvSpPr>
      <dsp:spPr>
        <a:xfrm>
          <a:off x="2175669" y="2784856"/>
          <a:ext cx="8735218" cy="696214"/>
        </a:xfrm>
        <a:prstGeom prst="rect">
          <a:avLst/>
        </a:prstGeom>
        <a:solidFill>
          <a:srgbClr val="FFFFC5">
            <a:alpha val="89804"/>
          </a:srgb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SOLOAS Obligation</a:t>
          </a:r>
          <a:endParaRPr lang="en-US" sz="2600" kern="1200" dirty="0"/>
        </a:p>
      </dsp:txBody>
      <dsp:txXfrm>
        <a:off x="2175669" y="2784856"/>
        <a:ext cx="8735218" cy="696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F8D8-1B20-4776-A2AF-0F34B1B8D1AF}">
      <dsp:nvSpPr>
        <dsp:cNvPr id="0" name=""/>
        <dsp:cNvSpPr/>
      </dsp:nvSpPr>
      <dsp:spPr>
        <a:xfrm rot="10800000">
          <a:off x="757815" y="3129"/>
          <a:ext cx="8999968" cy="88756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390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Text" lastClr="000000"/>
              </a:solidFill>
            </a:rPr>
            <a:t>Continue present system as it provide knowledge  on marine cartography as well as  develop </a:t>
          </a:r>
          <a:r>
            <a:rPr lang="en-GB" sz="2300" b="0" i="0" kern="1200" dirty="0" smtClean="0">
              <a:solidFill>
                <a:sysClr val="windowText" lastClr="000000"/>
              </a:solidFill>
            </a:rPr>
            <a:t>comradeship among the participants</a:t>
          </a:r>
          <a:endParaRPr lang="en-US" sz="2300" kern="1200" dirty="0">
            <a:solidFill>
              <a:sysClr val="windowText" lastClr="000000"/>
            </a:solidFill>
          </a:endParaRPr>
        </a:p>
      </dsp:txBody>
      <dsp:txXfrm rot="10800000">
        <a:off x="979705" y="3129"/>
        <a:ext cx="8778078" cy="887561"/>
      </dsp:txXfrm>
    </dsp:sp>
    <dsp:sp modelId="{C7CCFF37-6C72-48E7-90DF-B8765839E403}">
      <dsp:nvSpPr>
        <dsp:cNvPr id="0" name=""/>
        <dsp:cNvSpPr/>
      </dsp:nvSpPr>
      <dsp:spPr>
        <a:xfrm>
          <a:off x="139317" y="3129"/>
          <a:ext cx="887561" cy="88756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3386F-EE90-49B6-8566-B3814679AAAD}">
      <dsp:nvSpPr>
        <dsp:cNvPr id="0" name=""/>
        <dsp:cNvSpPr/>
      </dsp:nvSpPr>
      <dsp:spPr>
        <a:xfrm rot="10800000">
          <a:off x="757815" y="1155635"/>
          <a:ext cx="8999968" cy="887561"/>
        </a:xfrm>
        <a:prstGeom prst="homePlat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390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Text" lastClr="000000"/>
              </a:solidFill>
            </a:rPr>
            <a:t>Provide knowledge on raster ENC </a:t>
          </a:r>
          <a:r>
            <a:rPr lang="en-US" sz="2300" kern="1200" dirty="0" smtClean="0">
              <a:solidFill>
                <a:sysClr val="windowText" lastClr="000000"/>
              </a:solidFill>
            </a:rPr>
            <a:t>production </a:t>
          </a:r>
          <a:endParaRPr lang="en-US" sz="2300" kern="1200" dirty="0">
            <a:solidFill>
              <a:sysClr val="windowText" lastClr="000000"/>
            </a:solidFill>
          </a:endParaRPr>
        </a:p>
      </dsp:txBody>
      <dsp:txXfrm rot="10800000">
        <a:off x="979705" y="1155635"/>
        <a:ext cx="8778078" cy="887561"/>
      </dsp:txXfrm>
    </dsp:sp>
    <dsp:sp modelId="{8634EBAA-9822-4948-9316-BF8E845B9E7A}">
      <dsp:nvSpPr>
        <dsp:cNvPr id="0" name=""/>
        <dsp:cNvSpPr/>
      </dsp:nvSpPr>
      <dsp:spPr>
        <a:xfrm>
          <a:off x="139317" y="1155635"/>
          <a:ext cx="887561" cy="887561"/>
        </a:xfrm>
        <a:prstGeom prst="ellipse">
          <a:avLst/>
        </a:prstGeom>
        <a:solidFill>
          <a:schemeClr val="accent4">
            <a:tint val="50000"/>
            <a:hueOff val="3815842"/>
            <a:satOff val="-20052"/>
            <a:lumOff val="-145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FD616-0C1D-4C7B-A7C2-EC3A01ED1242}">
      <dsp:nvSpPr>
        <dsp:cNvPr id="0" name=""/>
        <dsp:cNvSpPr/>
      </dsp:nvSpPr>
      <dsp:spPr>
        <a:xfrm rot="10800000">
          <a:off x="844946" y="2308788"/>
          <a:ext cx="8999968" cy="887561"/>
        </a:xfrm>
        <a:prstGeom prst="homePlat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390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Text" lastClr="000000"/>
              </a:solidFill>
            </a:rPr>
            <a:t>Provide knowledge on conversation of other data formats for use with cartographic software</a:t>
          </a:r>
          <a:endParaRPr lang="en-US" sz="2300" kern="1200" dirty="0">
            <a:solidFill>
              <a:sysClr val="windowText" lastClr="000000"/>
            </a:solidFill>
          </a:endParaRPr>
        </a:p>
      </dsp:txBody>
      <dsp:txXfrm rot="10800000">
        <a:off x="1066836" y="2308788"/>
        <a:ext cx="8778078" cy="887561"/>
      </dsp:txXfrm>
    </dsp:sp>
    <dsp:sp modelId="{44D758AE-1346-4090-BE9E-BFADB9029416}">
      <dsp:nvSpPr>
        <dsp:cNvPr id="0" name=""/>
        <dsp:cNvSpPr/>
      </dsp:nvSpPr>
      <dsp:spPr>
        <a:xfrm>
          <a:off x="139317" y="2308140"/>
          <a:ext cx="887561" cy="887561"/>
        </a:xfrm>
        <a:prstGeom prst="ellipse">
          <a:avLst/>
        </a:prstGeom>
        <a:solidFill>
          <a:schemeClr val="accent4">
            <a:tint val="50000"/>
            <a:hueOff val="7631683"/>
            <a:satOff val="-40104"/>
            <a:lumOff val="-29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0CBB8-6EAB-4CF6-AAC7-F17210B6BBA4}">
      <dsp:nvSpPr>
        <dsp:cNvPr id="0" name=""/>
        <dsp:cNvSpPr/>
      </dsp:nvSpPr>
      <dsp:spPr>
        <a:xfrm rot="10800000">
          <a:off x="757815" y="3460646"/>
          <a:ext cx="8999968" cy="887561"/>
        </a:xfrm>
        <a:prstGeom prst="homePlat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390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Text" lastClr="000000"/>
              </a:solidFill>
            </a:rPr>
            <a:t>Inclusion of aspects of S-100</a:t>
          </a:r>
          <a:endParaRPr lang="en-US" sz="2300" kern="1200" dirty="0">
            <a:solidFill>
              <a:sysClr val="windowText" lastClr="000000"/>
            </a:solidFill>
          </a:endParaRPr>
        </a:p>
      </dsp:txBody>
      <dsp:txXfrm rot="10800000">
        <a:off x="979705" y="3460646"/>
        <a:ext cx="8778078" cy="887561"/>
      </dsp:txXfrm>
    </dsp:sp>
    <dsp:sp modelId="{F52535E1-B201-4D9C-B6A6-FE02A4319BB5}">
      <dsp:nvSpPr>
        <dsp:cNvPr id="0" name=""/>
        <dsp:cNvSpPr/>
      </dsp:nvSpPr>
      <dsp:spPr>
        <a:xfrm>
          <a:off x="139317" y="3460646"/>
          <a:ext cx="887561" cy="887561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688" y="932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688" cy="1214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603" y="9321"/>
            <a:ext cx="1444967" cy="105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09" y="1560944"/>
            <a:ext cx="11799651" cy="2553856"/>
          </a:xfrm>
          <a:prstGeom prst="round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63000">
                <a:schemeClr val="accent5">
                  <a:lumMod val="75000"/>
                </a:schemeClr>
              </a:gs>
              <a:gs pos="100000">
                <a:srgbClr val="5B79A6"/>
              </a:gs>
              <a:gs pos="16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241300" prst="coolSlant"/>
          </a:sp3d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LESSONS LEARNED, EXPERIENCE GAINED, DURING AND AFTER THE CHART COURSE 2018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635" y="494445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Lieutenant Commander(H) UN </a:t>
            </a:r>
            <a:r>
              <a:rPr lang="en-US" sz="3200" b="1" dirty="0" err="1" smtClean="0"/>
              <a:t>Hewahakmanage</a:t>
            </a:r>
            <a:endParaRPr lang="en-US" sz="32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34870" y="155732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0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Self introduction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36416"/>
              </p:ext>
            </p:extLst>
          </p:nvPr>
        </p:nvGraphicFramePr>
        <p:xfrm>
          <a:off x="1164845" y="2098224"/>
          <a:ext cx="8128000" cy="488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9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 N </a:t>
                      </a:r>
                      <a:r>
                        <a:rPr lang="en-US" dirty="0" err="1" smtClean="0"/>
                        <a:t>Hewahakmanage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Alumni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Sri</a:t>
                      </a:r>
                      <a:r>
                        <a:rPr lang="en-US" baseline="0" dirty="0" smtClean="0"/>
                        <a:t> Lanka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Sri</a:t>
                      </a:r>
                      <a:r>
                        <a:rPr lang="en-US" baseline="0" dirty="0" smtClean="0"/>
                        <a:t> Lanka Navy Hydrographic Services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Position/Job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Manager GIS &amp; Cartography /</a:t>
                      </a:r>
                    </a:p>
                    <a:p>
                      <a:r>
                        <a:rPr lang="en-US" dirty="0" smtClean="0"/>
                        <a:t>A/ Senior Manager Administration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job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Assist</a:t>
                      </a:r>
                      <a:r>
                        <a:rPr lang="en-US" baseline="0" dirty="0" smtClean="0"/>
                        <a:t> for</a:t>
                      </a:r>
                      <a:r>
                        <a:rPr lang="en-US" dirty="0" smtClean="0"/>
                        <a:t> production of ENCs, Paper Charts, </a:t>
                      </a:r>
                      <a:r>
                        <a:rPr lang="en-US" dirty="0" err="1" smtClean="0"/>
                        <a:t>Defence</a:t>
                      </a:r>
                      <a:r>
                        <a:rPr lang="en-US" dirty="0" smtClean="0"/>
                        <a:t> Charts and other Thematic Maps and handling of administrative</a:t>
                      </a:r>
                      <a:r>
                        <a:rPr lang="en-US" baseline="0" dirty="0" smtClean="0"/>
                        <a:t> work of hydrographic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616694" y="2092130"/>
            <a:ext cx="2257425" cy="275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put your photo here!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" r="504"/>
          <a:stretch/>
        </p:blipFill>
        <p:spPr>
          <a:xfrm>
            <a:off x="9600239" y="2092130"/>
            <a:ext cx="2290333" cy="28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1378226"/>
              </p:ext>
            </p:extLst>
          </p:nvPr>
        </p:nvGraphicFramePr>
        <p:xfrm>
          <a:off x="0" y="1628884"/>
          <a:ext cx="12007273" cy="522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2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818B1-CECA-4C2D-8F78-604ACA26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BF818B1-CECA-4C2D-8F78-604ACA26A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EEC78E-94E2-457E-B383-D47EF4790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DEEC78E-94E2-457E-B383-D47EF4790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AB6C7-6959-4412-A7A5-BE7F71C4A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EA0AB6C7-6959-4412-A7A5-BE7F71C4A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77524-0CC5-4499-BCE2-7F2610B41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D377524-0CC5-4499-BCE2-7F2610B41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C048E1-B18B-4B5A-8046-16C82623B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5C048E1-B18B-4B5A-8046-16C82623B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28D91-315E-4FCE-A5DB-8D927A4FF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44628D91-315E-4FCE-A5DB-8D927A4FF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3721EF-1909-4012-9E05-EF2AE8D54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D3721EF-1909-4012-9E05-EF2AE8D54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4135F-5F21-4F7C-AE73-6EDD276D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E64135F-5F21-4F7C-AE73-6EDD276D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3CBC88-AE9C-404A-A869-0A4462048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9F3CBC88-AE9C-404A-A869-0A4462048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3929B9-35EC-462B-8C19-2F4F2107F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DB3929B9-35EC-462B-8C19-2F4F2107F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A7E94-B93B-43A0-AA3D-1275DC0C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83A7E94-B93B-43A0-AA3D-1275DC0C7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" y="1952292"/>
            <a:ext cx="4466622" cy="3053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763">
            <a:off x="4248875" y="2991856"/>
            <a:ext cx="4014638" cy="2841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4070">
            <a:off x="6932787" y="2808397"/>
            <a:ext cx="3930807" cy="2708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39" y="2972770"/>
            <a:ext cx="2556454" cy="35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1305478"/>
            <a:ext cx="10910454" cy="646814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657654"/>
              </p:ext>
            </p:extLst>
          </p:nvPr>
        </p:nvGraphicFramePr>
        <p:xfrm>
          <a:off x="442913" y="2117725"/>
          <a:ext cx="109108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8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CDDE1-09EE-4418-BF8C-D267A3ACF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37CDDE1-09EE-4418-BF8C-D267A3ACF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9922E-FDCF-4482-9216-0E63CED73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149922E-FDCF-4482-9216-0E63CED73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E81664-C595-4592-93D6-4C4110323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EE81664-C595-4592-93D6-4C4110323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27157E-7ECE-4692-BC2A-ACD322974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D27157E-7ECE-4692-BC2A-ACD322974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B94D76-D904-44FA-A948-2CE8A974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FB94D76-D904-44FA-A948-2CE8A974C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C65DCF-2863-4FD8-941D-B75DD1789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CC65DCF-2863-4FD8-941D-B75DD1789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C6031-EC44-4B1B-AF76-6D90F67C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4EC6031-EC44-4B1B-AF76-6D90F67C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76732-A92D-447B-BE45-BE2745D82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E876732-A92D-447B-BE45-BE2745D82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1305478"/>
            <a:ext cx="10910454" cy="646814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533206"/>
              </p:ext>
            </p:extLst>
          </p:nvPr>
        </p:nvGraphicFramePr>
        <p:xfrm>
          <a:off x="442913" y="2117725"/>
          <a:ext cx="109108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CDDE1-09EE-4418-BF8C-D267A3ACF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37CDDE1-09EE-4418-BF8C-D267A3ACF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9922E-FDCF-4482-9216-0E63CED73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149922E-FDCF-4482-9216-0E63CED73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E81664-C595-4592-93D6-4C4110323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EE81664-C595-4592-93D6-4C4110323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27157E-7ECE-4692-BC2A-ACD322974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D27157E-7ECE-4692-BC2A-ACD322974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B94D76-D904-44FA-A948-2CE8A974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FB94D76-D904-44FA-A948-2CE8A974C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C65DCF-2863-4FD8-941D-B75DD1789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CC65DCF-2863-4FD8-941D-B75DD1789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C6031-EC44-4B1B-AF76-6D90F67C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4EC6031-EC44-4B1B-AF76-6D90F67C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76732-A92D-447B-BE45-BE2745D82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E876732-A92D-447B-BE45-BE2745D82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C28E9A-86D5-463E-B16B-1073C4B1C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FC28E9A-86D5-463E-B16B-1073C4B1C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E6A1B8-D767-41BD-B289-5B2C0912D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CE6A1B8-D767-41BD-B289-5B2C0912D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8902"/>
            <a:ext cx="10515600" cy="64681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uggestion for the future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265067"/>
              </p:ext>
            </p:extLst>
          </p:nvPr>
        </p:nvGraphicFramePr>
        <p:xfrm>
          <a:off x="838200" y="21177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7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CFF37-6C72-48E7-90DF-B8765839E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7CCFF37-6C72-48E7-90DF-B8765839E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8DF8D8-1B20-4776-A2AF-0F34B1B8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98DF8D8-1B20-4776-A2AF-0F34B1B8D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34EBAA-9822-4948-9316-BF8E845B9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634EBAA-9822-4948-9316-BF8E845B9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3386F-EE90-49B6-8566-B3814679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533386F-EE90-49B6-8566-B3814679A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D758AE-1346-4090-BE9E-BFADB9029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4D758AE-1346-4090-BE9E-BFADB9029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0FD616-0C1D-4C7B-A7C2-EC3A01ED1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60FD616-0C1D-4C7B-A7C2-EC3A01ED1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2535E1-B201-4D9C-B6A6-FE02A4319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52535E1-B201-4D9C-B6A6-FE02A4319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0CBB8-6EAB-4CF6-AAC7-F17210B6B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B6C0CBB8-6EAB-4CF6-AAC7-F17210B6B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935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09" y="-243840"/>
            <a:ext cx="8430837" cy="3672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98" y="3672840"/>
            <a:ext cx="7177850" cy="28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9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333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LESSONS LEARNED, EXPERIENCE GAINED, DURING AND AFTER THE CHART COURSE 2018</vt:lpstr>
      <vt:lpstr> Self introduction</vt:lpstr>
      <vt:lpstr> My career path and projects / Achievements</vt:lpstr>
      <vt:lpstr> My career path and projects / Achievements</vt:lpstr>
      <vt:lpstr>Lessons learned from CHART Course</vt:lpstr>
      <vt:lpstr>Lessons learned from CHART Course</vt:lpstr>
      <vt:lpstr>Suggestion for the future</vt:lpstr>
      <vt:lpstr>PowerPoint Presentation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POJ</dc:creator>
  <cp:lastModifiedBy>Admin</cp:lastModifiedBy>
  <cp:revision>33</cp:revision>
  <dcterms:created xsi:type="dcterms:W3CDTF">2019-10-04T14:42:16Z</dcterms:created>
  <dcterms:modified xsi:type="dcterms:W3CDTF">2019-10-24T12:03:23Z</dcterms:modified>
</cp:coreProperties>
</file>